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 id="2147483673" r:id="rId3"/>
    <p:sldMasterId id="2147483686" r:id="rId4"/>
    <p:sldMasterId id="2147483699" r:id="rId5"/>
    <p:sldMasterId id="2147483711" r:id="rId6"/>
    <p:sldMasterId id="2147483723" r:id="rId7"/>
    <p:sldMasterId id="2147483735" r:id="rId8"/>
    <p:sldMasterId id="2147483747" r:id="rId9"/>
    <p:sldMasterId id="2147483771" r:id="rId10"/>
  </p:sldMasterIdLst>
  <p:notesMasterIdLst>
    <p:notesMasterId r:id="rId25"/>
  </p:notesMasterIdLst>
  <p:sldIdLst>
    <p:sldId id="308" r:id="rId11"/>
    <p:sldId id="309" r:id="rId12"/>
    <p:sldId id="310" r:id="rId13"/>
    <p:sldId id="312" r:id="rId14"/>
    <p:sldId id="311" r:id="rId15"/>
    <p:sldId id="314" r:id="rId16"/>
    <p:sldId id="281" r:id="rId17"/>
    <p:sldId id="315" r:id="rId18"/>
    <p:sldId id="316" r:id="rId19"/>
    <p:sldId id="323" r:id="rId20"/>
    <p:sldId id="318" r:id="rId21"/>
    <p:sldId id="319" r:id="rId22"/>
    <p:sldId id="320" r:id="rId23"/>
    <p:sldId id="322"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FEFCFE"/>
    <a:srgbClr val="FDEDFA"/>
    <a:srgbClr val="FAD6F7"/>
    <a:srgbClr val="FEF4FC"/>
    <a:srgbClr val="FDE9FD"/>
    <a:srgbClr val="FBE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94624" autoAdjust="0"/>
  </p:normalViewPr>
  <p:slideViewPr>
    <p:cSldViewPr>
      <p:cViewPr varScale="1">
        <p:scale>
          <a:sx n="69" d="100"/>
          <a:sy n="69" d="100"/>
        </p:scale>
        <p:origin x="150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16967711-6179-4304-ABA1-E8E2FB53403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16511B-2098-440B-A2AC-6EBD79E39F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286FC9-1AA2-4864-9D4F-22AA84B54323}" type="slidenum">
              <a:rPr lang="en-US"/>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9866652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17886202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87617333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2938818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8954019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61907414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217634698"/>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4781545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326224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97573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A48478-BE64-491A-8874-66984E8E847B}" type="slidenum">
              <a:rPr lang="en-US"/>
              <a:pPr>
                <a:defRPr/>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430958270"/>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82132877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8080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84E6C-233D-453F-8D9E-538B2319C1C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70BEA45-0EFB-4607-966A-D5B70505826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7095C79-FD2D-47E8-9F5C-00F8F821881F}"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50079F56-B357-4668-AAE7-7578129DFE43}"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2023406664"/>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BED3E-9115-46AB-A4FD-AC41B7F1A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FAB56E-493D-4C40-BF96-9DDB1A57AC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E10623F5-7742-4B66-8140-67D630F13715}"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427C91E1-7FA7-4B90-A19A-C36C982733AC}"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633282915"/>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B0449-9F06-46F0-80C3-DA1585CF6DC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B68793E-ABC2-4076-8BE1-98ED02DEF1B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01F3E79E-1F8F-4C3A-93F8-0915051F6117}"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8E9394E5-E49A-408F-A8C1-48A4E1EFCEA5}"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343531526"/>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D8C2-7609-4325-836B-40473E53C2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C89865-BEB6-475D-B74A-5ECDF012EE24}"/>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87BC45-5EA9-4414-ADCC-96CE4E2382E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3C80F8C9-1F10-4066-805C-19EED6B1D5C0}"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D2933460-80C5-4B1F-8D7C-D4D975F5E8E0}"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2882651509"/>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AD01A-D389-4B46-8E5D-9941030D42D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DCEC99-8E71-491B-8949-A05917F9006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DAAB891E-36E6-4085-AC4E-E43390CEBE7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D9FE2-BE57-4980-B09C-5C118EAFC42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5C91F64-4590-43B6-B113-23A208364FD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660FC003-27AE-46E8-971E-E275AABD0FAF}"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8"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9"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5B3D1E96-B795-492A-A503-A9629919CFFB}"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401565980"/>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984AC-D252-4DDE-9392-6C4DA9050EBE}"/>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2D2386B6-807F-411B-9C88-E55B62FFDEA8}"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4"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E0620BB1-F673-427E-B439-36FCCD5912B4}"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604138103"/>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33367D4E-3E15-4C4E-9DE7-32E0DBCEDED5}"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3"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4"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28A7CC80-91C6-49F3-9C4F-7475FD626A5E}"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4083678817"/>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49B0F-1885-4A56-9E43-65C5BD45362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7F977FF9-B105-4560-A1C5-73F115CDA71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0B1322-31C0-4BBD-8AE6-61D7220C30F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34067C7A-64F4-4DA9-A801-AECF8A531A33}"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5DB82939-FCC8-47A9-9F52-A2801F7892CC}"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3148361382"/>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76A6C3-BD01-4EC3-BBCC-2556DDF7D540}"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F98C6-4A9C-4CA2-8EB1-EDE1B3F4834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F8D0D40-E51F-474F-BBC1-4C3195E55AA0}"/>
              </a:ext>
            </a:extLst>
          </p:cNvPr>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a:extLst>
              <a:ext uri="{FF2B5EF4-FFF2-40B4-BE49-F238E27FC236}">
                <a16:creationId xmlns:a16="http://schemas.microsoft.com/office/drawing/2014/main" id="{A1DE10E8-0A0B-464D-A304-91A32C856C5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6CF00E0A-AEE6-4DF5-8B02-FDFEBB196319}"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7"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C4E9A004-BB4F-41EC-AC28-7A637A3151D5}"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25070679"/>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DD97-EA83-4E79-AB60-55C28D93BF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CC7457-2FD1-49E7-91A8-82C6C1E0D2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4D32BC8D-4FF7-4D04-B9AF-3387F2923523}"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F1388054-0C2C-45AA-9DA0-7915F862B321}"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2180320208"/>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ED85C4-6387-43CB-A7B5-960AF3463D7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388A53-93B7-48D9-A5B9-E0C85CEA5DB4}"/>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10"/>
          </p:nvPr>
        </p:nvSpPr>
        <p:spPr/>
        <p:txBody>
          <a:bodyPr/>
          <a:lstStyle>
            <a:lvl1pPr>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66D09015-E462-4166-9E45-1AB21172CCC0}"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11"/>
          </p:nvPr>
        </p:nvSpPr>
        <p:spPr/>
        <p:txBody>
          <a:bodyPr/>
          <a:lstStyle>
            <a:lvl1pPr>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12"/>
          </p:nvPr>
        </p:nvSpPr>
        <p:spPr/>
        <p:txBody>
          <a:bodyPr/>
          <a:lstStyle>
            <a:lvl1pPr>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14D679CE-67F4-4BA7-8859-938FB56CD542}"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4252995740"/>
      </p:ext>
    </p:extLst>
  </p:cSld>
  <p:clrMapOvr>
    <a:masterClrMapping/>
  </p:clrMapOvr>
  <p:transition>
    <p:wipe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8497190-39AC-40F4-8F9F-60A60203330A}"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6772253"/>
      </p:ext>
    </p:extLst>
  </p:cSld>
  <p:clrMapOvr>
    <a:masterClrMapping/>
  </p:clrMapOvr>
  <p:transition spd="slow">
    <p:pull dir="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7B7EB16-B631-4733-8937-2825A0A22FBE}"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73732606"/>
      </p:ext>
    </p:extLst>
  </p:cSld>
  <p:clrMapOvr>
    <a:masterClrMapping/>
  </p:clrMapOvr>
  <p:transition spd="slow">
    <p:pull dir="r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6CF9ABF-E0FC-41E3-9461-6F34F497D0EE}"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33408600"/>
      </p:ext>
    </p:extLst>
  </p:cSld>
  <p:clrMapOvr>
    <a:masterClrMapping/>
  </p:clrMapOvr>
  <p:transition spd="slow">
    <p:pull dir="rd"/>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83B5A15-075F-4A3F-A955-4458B44D4DA6}"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72174485"/>
      </p:ext>
    </p:extLst>
  </p:cSld>
  <p:clrMapOvr>
    <a:masterClrMapping/>
  </p:clrMapOvr>
  <p:transition spd="slow">
    <p:pull dir="rd"/>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8884C83-0C2D-450E-89A1-7690AC758C58}"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34793777"/>
      </p:ext>
    </p:extLst>
  </p:cSld>
  <p:clrMapOvr>
    <a:masterClrMapping/>
  </p:clrMapOvr>
  <p:transition spd="slow">
    <p:pull dir="rd"/>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3DC3E87-8332-45B1-B583-D47CDA70EE29}"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62924989"/>
      </p:ext>
    </p:extLst>
  </p:cSld>
  <p:clrMapOvr>
    <a:masterClrMapping/>
  </p:clrMapOvr>
  <p:transition spd="slow">
    <p:pull dir="rd"/>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A81358E-D587-48AB-8917-E6B5BF277E29}"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98420397"/>
      </p:ext>
    </p:extLst>
  </p:cSld>
  <p:clrMapOvr>
    <a:masterClrMapping/>
  </p:clrMapOvr>
  <p:transition spd="slow">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9FA790-4925-4232-992C-15F5E9F8114A}"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FE07E4E-0C13-4EA8-A715-93E84B180137}"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52296268"/>
      </p:ext>
    </p:extLst>
  </p:cSld>
  <p:clrMapOvr>
    <a:masterClrMapping/>
  </p:clrMapOvr>
  <p:transition spd="slow">
    <p:pull dir="rd"/>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9AAB265-9BC6-4EE4-A80F-3E27B5917040}"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65756715"/>
      </p:ext>
    </p:extLst>
  </p:cSld>
  <p:clrMapOvr>
    <a:masterClrMapping/>
  </p:clrMapOvr>
  <p:transition spd="slow">
    <p:pull dir="rd"/>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3377E12-A735-4669-BFA6-87656AB6C3A2}"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20310410"/>
      </p:ext>
    </p:extLst>
  </p:cSld>
  <p:clrMapOvr>
    <a:masterClrMapping/>
  </p:clrMapOvr>
  <p:transition spd="slow">
    <p:pull dir="rd"/>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4926B99-3720-40B3-BA12-AAE569914142}"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8399025"/>
      </p:ext>
    </p:extLst>
  </p:cSld>
  <p:clrMapOvr>
    <a:masterClrMapping/>
  </p:clrMapOvr>
  <p:transition spd="slow">
    <p:pull dir="rd"/>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09EEB62-1110-40EA-B403-7BD0699170A8}"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55668703"/>
      </p:ext>
    </p:extLst>
  </p:cSld>
  <p:clrMapOvr>
    <a:masterClrMapping/>
  </p:clrMapOvr>
  <p:transition spd="slow">
    <p:pull dir="rd"/>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8497190-39AC-40F4-8F9F-60A60203330A}"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04346268"/>
      </p:ext>
    </p:extLst>
  </p:cSld>
  <p:clrMapOvr>
    <a:masterClrMapping/>
  </p:clrMapOvr>
  <p:transition spd="slow">
    <p:pull dir="rd"/>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7B7EB16-B631-4733-8937-2825A0A22FBE}"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1863391"/>
      </p:ext>
    </p:extLst>
  </p:cSld>
  <p:clrMapOvr>
    <a:masterClrMapping/>
  </p:clrMapOvr>
  <p:transition spd="slow">
    <p:pull dir="rd"/>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6CF9ABF-E0FC-41E3-9461-6F34F497D0EE}"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22160602"/>
      </p:ext>
    </p:extLst>
  </p:cSld>
  <p:clrMapOvr>
    <a:masterClrMapping/>
  </p:clrMapOvr>
  <p:transition spd="slow">
    <p:pull dir="rd"/>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83B5A15-075F-4A3F-A955-4458B44D4DA6}"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17778031"/>
      </p:ext>
    </p:extLst>
  </p:cSld>
  <p:clrMapOvr>
    <a:masterClrMapping/>
  </p:clrMapOvr>
  <p:transition spd="slow">
    <p:pull dir="rd"/>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8884C83-0C2D-450E-89A1-7690AC758C58}"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93086710"/>
      </p:ext>
    </p:extLst>
  </p:cSld>
  <p:clrMapOvr>
    <a:masterClrMapping/>
  </p:clrMapOvr>
  <p:transition spd="slow">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6C64C8B-C903-43C4-97A5-87F7EBF5D9B6}"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3DC3E87-8332-45B1-B583-D47CDA70EE29}"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63457823"/>
      </p:ext>
    </p:extLst>
  </p:cSld>
  <p:clrMapOvr>
    <a:masterClrMapping/>
  </p:clrMapOvr>
  <p:transition spd="slow">
    <p:pull dir="rd"/>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A81358E-D587-48AB-8917-E6B5BF277E29}"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591620"/>
      </p:ext>
    </p:extLst>
  </p:cSld>
  <p:clrMapOvr>
    <a:masterClrMapping/>
  </p:clrMapOvr>
  <p:transition spd="slow">
    <p:pull dir="rd"/>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FE07E4E-0C13-4EA8-A715-93E84B180137}"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51135777"/>
      </p:ext>
    </p:extLst>
  </p:cSld>
  <p:clrMapOvr>
    <a:masterClrMapping/>
  </p:clrMapOvr>
  <p:transition spd="slow">
    <p:pull dir="rd"/>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9AAB265-9BC6-4EE4-A80F-3E27B5917040}"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83365937"/>
      </p:ext>
    </p:extLst>
  </p:cSld>
  <p:clrMapOvr>
    <a:masterClrMapping/>
  </p:clrMapOvr>
  <p:transition spd="slow">
    <p:pull dir="rd"/>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43377E12-A735-4669-BFA6-87656AB6C3A2}"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91231976"/>
      </p:ext>
    </p:extLst>
  </p:cSld>
  <p:clrMapOvr>
    <a:masterClrMapping/>
  </p:clrMapOvr>
  <p:transition spd="slow">
    <p:pull dir="rd"/>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4926B99-3720-40B3-BA12-AAE569914142}"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32756471"/>
      </p:ext>
    </p:extLst>
  </p:cSld>
  <p:clrMapOvr>
    <a:masterClrMapping/>
  </p:clrMapOvr>
  <p:transition spd="slow">
    <p:pull dir="rd"/>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09EEB62-1110-40EA-B403-7BD0699170A8}"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20496027"/>
      </p:ext>
    </p:extLst>
  </p:cSld>
  <p:clrMapOvr>
    <a:masterClrMapping/>
  </p:clrMapOvr>
  <p:transition spd="slow">
    <p:pull dir="rd"/>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72031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8841541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727520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243673-774C-48D5-B8EA-0742D83C830F}"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3615206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454788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432563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1831696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0882999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57103805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46342579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19920112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79628110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31315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E11DB98-5629-45EB-9C1E-01A75A265AFE}"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06279745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3606541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935733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25666918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602930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23819859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9246366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3554652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39992004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64086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EC19B59-6679-4AC1-A2D9-EC186F3D1D96}" type="slidenum">
              <a:rPr lang="en-US"/>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778243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58679248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7907403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79895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5429363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6853876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6329439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0710586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44120732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821969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9DE9D4-0B34-449C-83AC-90F5A172ECA4}" type="slidenum">
              <a:rPr lang="en-US"/>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6062618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6189239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86719604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33959949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115003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0649358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217622576"/>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9670749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77497714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14052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5E09BB-50F5-48BC-B3A9-EF505828D420}" type="slidenum">
              <a:rPr lang="en-US"/>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6203587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3246474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6599007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2237161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27544556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8" name="Footer Placeholder 7"/>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87211810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4" name="Footer Placeholder 3"/>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0722440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3" name="Footer Placeholder 2"/>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3222821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51860821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6" name="Footer Placeholder 5"/>
          <p:cNvSpPr>
            <a:spLocks noGrp="1"/>
          </p:cNvSpPr>
          <p:nvPr>
            <p:ph type="ftr" sz="quarter" idx="11"/>
          </p:nvPr>
        </p:nvSpPr>
        <p:spPr/>
        <p:txBody>
          <a:body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3122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9.xml"/><Relationship Id="rId13" Type="http://schemas.openxmlformats.org/officeDocument/2006/relationships/image" Target="../media/image1.png"/><Relationship Id="rId3" Type="http://schemas.openxmlformats.org/officeDocument/2006/relationships/slideLayout" Target="../slideLayouts/slideLayout104.xml"/><Relationship Id="rId7" Type="http://schemas.openxmlformats.org/officeDocument/2006/relationships/slideLayout" Target="../slideLayouts/slideLayout108.xml"/><Relationship Id="rId12" Type="http://schemas.openxmlformats.org/officeDocument/2006/relationships/theme" Target="../theme/theme10.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slideLayout" Target="../slideLayouts/slideLayout107.xml"/><Relationship Id="rId11" Type="http://schemas.openxmlformats.org/officeDocument/2006/relationships/slideLayout" Target="../slideLayouts/slideLayout112.xml"/><Relationship Id="rId5" Type="http://schemas.openxmlformats.org/officeDocument/2006/relationships/slideLayout" Target="../slideLayouts/slideLayout106.xml"/><Relationship Id="rId10" Type="http://schemas.openxmlformats.org/officeDocument/2006/relationships/slideLayout" Target="../slideLayouts/slideLayout111.xml"/><Relationship Id="rId4" Type="http://schemas.openxmlformats.org/officeDocument/2006/relationships/slideLayout" Target="../slideLayouts/slideLayout105.xml"/><Relationship Id="rId9" Type="http://schemas.openxmlformats.org/officeDocument/2006/relationships/slideLayout" Target="../slideLayouts/slideLayout11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image" Target="../media/image1.png"/><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image" Target="../media/image1.png"/><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1.pn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image" Target="../media/image1.png"/><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image" Target="../media/image1.png"/><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3277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3277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E22D494C-6D14-425C-9F68-FC92330A8DD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83342659"/>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vi-VN" smtClean="0"/>
              <a:t>Click to edit Master title style</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vi-VN" smtClean="0"/>
              <a:t>Click to edit Master text styles</a:t>
            </a:r>
          </a:p>
          <a:p>
            <a:pPr lvl="1"/>
            <a:r>
              <a:rPr lang="en-US" altLang="vi-VN" smtClean="0"/>
              <a:t>Second level</a:t>
            </a:r>
          </a:p>
          <a:p>
            <a:pPr lvl="2"/>
            <a:r>
              <a:rPr lang="en-US" altLang="vi-VN" smtClean="0"/>
              <a:t>Third level</a:t>
            </a:r>
          </a:p>
          <a:p>
            <a:pPr lvl="3"/>
            <a:r>
              <a:rPr lang="en-US" altLang="vi-VN" smtClean="0"/>
              <a:t>Fourth level</a:t>
            </a:r>
          </a:p>
          <a:p>
            <a:pPr lvl="4"/>
            <a:r>
              <a:rPr lang="en-US" altLang="vi-VN" smtClean="0"/>
              <a:t>Fifth level</a:t>
            </a:r>
          </a:p>
        </p:txBody>
      </p:sp>
      <p:sp>
        <p:nvSpPr>
          <p:cNvPr id="4" name="Date Placeholder 3">
            <a:extLst>
              <a:ext uri="{FF2B5EF4-FFF2-40B4-BE49-F238E27FC236}">
                <a16:creationId xmlns:a16="http://schemas.microsoft.com/office/drawing/2014/main" id="{5EADEB8A-8C36-4CB0-AF8E-59262DF70D2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defTabSz="685800" eaLnBrk="1" fontAlgn="auto" hangingPunct="1">
              <a:spcBef>
                <a:spcPts val="0"/>
              </a:spcBef>
              <a:spcAft>
                <a:spcPts val="0"/>
              </a:spcAft>
              <a:defRPr sz="900">
                <a:solidFill>
                  <a:prstClr val="black">
                    <a:tint val="75000"/>
                  </a:prstClr>
                </a:solidFill>
                <a:latin typeface="Calibri" panose="020F0502020204030204"/>
                <a:cs typeface="Arial" charset="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505121A5-B675-485E-87A2-BF02ACBE635D}" type="datetimeFigureOut">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8/11/2021</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Footer Placeholder 4">
            <a:extLst>
              <a:ext uri="{FF2B5EF4-FFF2-40B4-BE49-F238E27FC236}">
                <a16:creationId xmlns:a16="http://schemas.microsoft.com/office/drawing/2014/main" id="{8C3A0F3B-55A7-4EF2-892B-1965DEA4823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685800" eaLnBrk="1" fontAlgn="auto" hangingPunct="1">
              <a:spcBef>
                <a:spcPts val="0"/>
              </a:spcBef>
              <a:spcAft>
                <a:spcPts val="0"/>
              </a:spcAft>
              <a:defRPr sz="900">
                <a:solidFill>
                  <a:prstClr val="black">
                    <a:tint val="75000"/>
                  </a:prstClr>
                </a:solidFill>
                <a:latin typeface="Calibri" panose="020F0502020204030204"/>
                <a:cs typeface="Arial" charset="0"/>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ide Number Placeholder 5">
            <a:extLst>
              <a:ext uri="{FF2B5EF4-FFF2-40B4-BE49-F238E27FC236}">
                <a16:creationId xmlns:a16="http://schemas.microsoft.com/office/drawing/2014/main" id="{1F33608B-F525-4935-AB3E-E11288A3330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defTabSz="685800" eaLnBrk="1" fontAlgn="auto" hangingPunct="1">
              <a:spcBef>
                <a:spcPts val="0"/>
              </a:spcBef>
              <a:spcAft>
                <a:spcPts val="0"/>
              </a:spcAft>
              <a:defRPr sz="900">
                <a:solidFill>
                  <a:prstClr val="black">
                    <a:tint val="75000"/>
                  </a:prstClr>
                </a:solidFill>
                <a:latin typeface="Calibri" panose="020F0502020204030204"/>
                <a:cs typeface="Arial" charset="0"/>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8BD0C5C5-8F1F-4629-B212-C8B65101C70F}" type="slidenum">
              <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394876690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wipe dir="d"/>
  </p:transition>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933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mn-lt"/>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9933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9933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2899F90-D5D5-4328-B062-ADBAC6F4F392}"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1611837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spd="slow">
    <p:pull dir="rd"/>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933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mn-lt"/>
                <a:cs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9933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9933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2899F90-D5D5-4328-B062-ADBAC6F4F392}" type="slidenum">
              <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6408704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spd="slow">
    <p:pull dir="rd"/>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86235651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271167590"/>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9363633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260469803"/>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pPr>
            <a:fld id="{0F702298-5CD1-4210-AF64-CBF5EC9B7219}" type="datetimeFigureOut">
              <a:rPr lang="en-US" smtClean="0">
                <a:solidFill>
                  <a:prstClr val="black">
                    <a:tint val="75000"/>
                  </a:prstClr>
                </a:solidFill>
                <a:latin typeface="Calibri" panose="020F0502020204030204"/>
              </a:rPr>
              <a:pPr defTabSz="685800" fontAlgn="auto">
                <a:spcBef>
                  <a:spcPts val="0"/>
                </a:spcBef>
                <a:spcAft>
                  <a:spcPts val="0"/>
                </a:spcAft>
              </a:pPr>
              <a:t>8/11/2021</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pPr>
            <a:fld id="{12BCFE2B-B28A-4139-AF3D-BC9A2A6046F9}" type="slidenum">
              <a:rPr lang="en-US" smtClean="0">
                <a:solidFill>
                  <a:prstClr val="black">
                    <a:tint val="75000"/>
                  </a:prstClr>
                </a:solidFill>
                <a:latin typeface="Calibri" panose="020F0502020204030204"/>
              </a:rPr>
              <a:pPr defTabSz="685800" fontAlgn="auto">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84019639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0.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0.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0.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08.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7" Type="http://schemas.openxmlformats.org/officeDocument/2006/relationships/image" Target="../media/image9.jpeg"/><Relationship Id="rId2" Type="http://schemas.openxmlformats.org/officeDocument/2006/relationships/image" Target="../media/image5.gif"/><Relationship Id="rId1" Type="http://schemas.openxmlformats.org/officeDocument/2006/relationships/slideLayout" Target="../slideLayouts/slideLayout41.xml"/><Relationship Id="rId6" Type="http://schemas.openxmlformats.org/officeDocument/2006/relationships/image" Target="../media/image8.jpeg"/><Relationship Id="rId5" Type="http://schemas.openxmlformats.org/officeDocument/2006/relationships/image" Target="../media/image3.png"/><Relationship Id="rId4" Type="http://schemas.openxmlformats.org/officeDocument/2006/relationships/image" Target="../media/image7.gif"/></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7.gif"/></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6.gif"/><Relationship Id="rId7" Type="http://schemas.openxmlformats.org/officeDocument/2006/relationships/slide" Target="slide4.xml"/><Relationship Id="rId2" Type="http://schemas.openxmlformats.org/officeDocument/2006/relationships/image" Target="../media/image5.gif"/><Relationship Id="rId1" Type="http://schemas.openxmlformats.org/officeDocument/2006/relationships/slideLayout" Target="../slideLayouts/slideLayout7.xml"/><Relationship Id="rId6" Type="http://schemas.openxmlformats.org/officeDocument/2006/relationships/slide" Target="slide13.xml"/><Relationship Id="rId5" Type="http://schemas.openxmlformats.org/officeDocument/2006/relationships/slide" Target="slide6.xml"/><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jpeg"/><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5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Box 19">
            <a:extLst>
              <a:ext uri="{FF2B5EF4-FFF2-40B4-BE49-F238E27FC236}">
                <a16:creationId xmlns:a16="http://schemas.microsoft.com/office/drawing/2014/main" id="{3907B723-D20C-4816-A1C4-6E11616EE05C}"/>
              </a:ext>
            </a:extLst>
          </p:cNvPr>
          <p:cNvSpPr txBox="1"/>
          <p:nvPr/>
        </p:nvSpPr>
        <p:spPr>
          <a:xfrm>
            <a:off x="-152400" y="1905000"/>
            <a:ext cx="9525000" cy="2209800"/>
          </a:xfrm>
          <a:prstGeom prst="rect">
            <a:avLst/>
          </a:prstGeom>
          <a:noFill/>
          <a:ln>
            <a:noFill/>
          </a:ln>
        </p:spPr>
        <p:txBody>
          <a:bodyPr lIns="68580" tIns="34290" rIns="68580" bIns="34290"/>
          <a:lstStyle/>
          <a:p>
            <a:pPr marL="0" marR="0" lvl="0" indent="0" algn="ctr" defTabSz="685800" rtl="0" eaLnBrk="1" fontAlgn="auto" latinLnBrk="0" hangingPunct="1">
              <a:lnSpc>
                <a:spcPct val="115000"/>
              </a:lnSpc>
              <a:spcBef>
                <a:spcPts val="0"/>
              </a:spcBef>
              <a:spcAft>
                <a:spcPts val="750"/>
              </a:spcAft>
              <a:buClrTx/>
              <a:buSzTx/>
              <a:buFontTx/>
              <a:buNone/>
              <a:tabLst/>
              <a:defRPr/>
            </a:pPr>
            <a:r>
              <a:rPr kumimoji="0" lang="en-US" sz="3200" b="1" i="0" u="none" strike="noStrike" kern="1200" cap="none" spc="0" normalizeH="0" baseline="0" noProof="0" dirty="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TẬP ĐỌC LỚP 4 TUẦN 3</a:t>
            </a:r>
            <a:endParaRPr kumimoji="0" lang="en-US" sz="12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Bài: </a:t>
            </a:r>
            <a:r>
              <a:rPr kumimoji="0" lang="en-US" sz="4400" b="1" i="0" u="none" strike="noStrike" kern="1200" cap="none" spc="0" normalizeH="0" baseline="0" noProof="0"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NGƯỜI</a:t>
            </a:r>
            <a:r>
              <a:rPr kumimoji="0" lang="en-US" sz="4400" b="1" i="0" u="none" strike="noStrike" kern="1200" cap="none" spc="0" normalizeH="0" noProof="0"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 ĂN XIN</a:t>
            </a:r>
            <a:endParaRPr kumimoji="0" lang="en-US" sz="44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                              </a:t>
            </a:r>
            <a:r>
              <a:rPr kumimoji="0" lang="en-US" sz="28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Giáo viên: Lê Thúy Hạnh</a:t>
            </a:r>
          </a:p>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pic>
        <p:nvPicPr>
          <p:cNvPr id="4099"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0" name="Text Box 5"/>
          <p:cNvSpPr txBox="1">
            <a:spLocks noChangeArrowheads="1"/>
          </p:cNvSpPr>
          <p:nvPr/>
        </p:nvSpPr>
        <p:spPr bwMode="auto">
          <a:xfrm>
            <a:off x="1225550" y="214313"/>
            <a:ext cx="727075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VNI-Commerce" pitchFamily="2" charset="0"/>
                <a:cs typeface="Arial" panose="020B0604020202020204" pitchFamily="34" charset="0"/>
              </a:defRPr>
            </a:lvl1pPr>
            <a:lvl2pPr marL="742950" indent="-285750">
              <a:defRPr>
                <a:solidFill>
                  <a:schemeClr val="tx1"/>
                </a:solidFill>
                <a:latin typeface="VNI-Commerce" pitchFamily="2" charset="0"/>
                <a:cs typeface="Arial" panose="020B0604020202020204" pitchFamily="34" charset="0"/>
              </a:defRPr>
            </a:lvl2pPr>
            <a:lvl3pPr marL="1143000" indent="-228600">
              <a:defRPr>
                <a:solidFill>
                  <a:schemeClr val="tx1"/>
                </a:solidFill>
                <a:latin typeface="VNI-Commerce" pitchFamily="2" charset="0"/>
                <a:cs typeface="Arial" panose="020B0604020202020204" pitchFamily="34" charset="0"/>
              </a:defRPr>
            </a:lvl3pPr>
            <a:lvl4pPr marL="1600200" indent="-228600">
              <a:defRPr>
                <a:solidFill>
                  <a:schemeClr val="tx1"/>
                </a:solidFill>
                <a:latin typeface="VNI-Commerce" pitchFamily="2" charset="0"/>
                <a:cs typeface="Arial" panose="020B0604020202020204" pitchFamily="34" charset="0"/>
              </a:defRPr>
            </a:lvl4pPr>
            <a:lvl5pPr marL="2057400" indent="-228600">
              <a:defRPr>
                <a:solidFill>
                  <a:schemeClr val="tx1"/>
                </a:solidFill>
                <a:latin typeface="VNI-Commerce" pitchFamily="2"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NI-Commerce" pitchFamily="2"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NI-Commerce" pitchFamily="2"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NI-Commerce" pitchFamily="2"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NI-Commerce" pitchFamily="2"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PHÒNG GIÁO DỤC VÀ ĐÀO TẠO QUẬN 5</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vi-VN" sz="28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Times New Roman" panose="02020603050405020304" pitchFamily="18" charset="0"/>
              </a:rPr>
              <a:t>TRƯỜNG TIỂU HỌC TRẦN BÌNH TRỌNG</a:t>
            </a:r>
          </a:p>
        </p:txBody>
      </p:sp>
    </p:spTree>
    <p:extLst>
      <p:ext uri="{BB962C8B-B14F-4D97-AF65-F5344CB8AC3E}">
        <p14:creationId xmlns:p14="http://schemas.microsoft.com/office/powerpoint/2010/main" val="4162685195"/>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1172392" y="379358"/>
            <a:ext cx="6858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ctr" defTabSz="685800" rtl="0" eaLnBrk="1" fontAlgn="auto" latinLnBrk="0" hangingPunct="1">
              <a:lnSpc>
                <a:spcPct val="100000"/>
              </a:lnSpc>
              <a:spcBef>
                <a:spcPct val="50000"/>
              </a:spcBef>
              <a:spcAft>
                <a:spcPts val="0"/>
              </a:spcAft>
              <a:buClrTx/>
              <a:buSzTx/>
              <a:buFont typeface="Wingdings 3" panose="05040102010807070707" pitchFamily="18" charset="2"/>
              <a:buNone/>
              <a:tabLst/>
              <a:defRPr/>
            </a:pPr>
            <a:r>
              <a:rPr kumimoji="0" lang="en-US" altLang="en-US" sz="36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Tập đọc</a:t>
            </a:r>
          </a:p>
        </p:txBody>
      </p:sp>
      <p:sp>
        <p:nvSpPr>
          <p:cNvPr id="15363" name="Text Box 6"/>
          <p:cNvSpPr txBox="1">
            <a:spLocks noChangeArrowheads="1"/>
          </p:cNvSpPr>
          <p:nvPr/>
        </p:nvSpPr>
        <p:spPr bwMode="auto">
          <a:xfrm>
            <a:off x="1120140" y="881902"/>
            <a:ext cx="6858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ctr" defTabSz="685800" rtl="0" eaLnBrk="1" fontAlgn="auto" latinLnBrk="0" hangingPunct="1">
              <a:lnSpc>
                <a:spcPct val="100000"/>
              </a:lnSpc>
              <a:spcBef>
                <a:spcPct val="50000"/>
              </a:spcBef>
              <a:spcAft>
                <a:spcPts val="0"/>
              </a:spcAft>
              <a:buClrTx/>
              <a:buSzTx/>
              <a:buFont typeface="Wingdings 3" panose="05040102010807070707" pitchFamily="18" charset="2"/>
              <a:buNone/>
              <a:tabLst/>
              <a:defRPr/>
            </a:pPr>
            <a:r>
              <a:rPr kumimoji="0" lang="en-US" altLang="en-US"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Người ăn xin</a:t>
            </a:r>
          </a:p>
        </p:txBody>
      </p:sp>
      <p:sp>
        <p:nvSpPr>
          <p:cNvPr id="45064" name="Text Box 8"/>
          <p:cNvSpPr txBox="1">
            <a:spLocks noChangeArrowheads="1"/>
          </p:cNvSpPr>
          <p:nvPr/>
        </p:nvSpPr>
        <p:spPr bwMode="auto">
          <a:xfrm>
            <a:off x="457200" y="1771650"/>
            <a:ext cx="8458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685800" rtl="0" eaLnBrk="1" fontAlgn="auto" latinLnBrk="0" hangingPunct="1">
              <a:lnSpc>
                <a:spcPct val="100000"/>
              </a:lnSpc>
              <a:spcBef>
                <a:spcPct val="20000"/>
              </a:spcBef>
              <a:spcAft>
                <a:spcPts val="0"/>
              </a:spcAft>
              <a:buClrTx/>
              <a:buSzTx/>
              <a:buFont typeface="Wingdings 3" panose="05040102010807070707" pitchFamily="18" charset="2"/>
              <a:buNone/>
              <a:tabLst/>
              <a:defRPr/>
            </a:pPr>
            <a:r>
              <a:rPr kumimoji="0" lang="en-US" altLang="en-US" sz="2800" b="1" i="0" u="none" strike="noStrike" kern="1200" cap="none" spc="0" normalizeH="0" baseline="0" noProof="0" dirty="0">
                <a:ln>
                  <a:noFill/>
                </a:ln>
                <a:solidFill>
                  <a:srgbClr val="990000"/>
                </a:solidFill>
                <a:effectLst/>
                <a:uLnTx/>
                <a:uFillTx/>
                <a:latin typeface="Times New Roman" panose="02020603050405020304" pitchFamily="18" charset="0"/>
                <a:ea typeface="+mn-ea"/>
                <a:cs typeface="Times New Roman" panose="02020603050405020304" pitchFamily="18" charset="0"/>
              </a:rPr>
              <a:t>3. Cậu bé không có gì cho ông lão, nhưng ông lão lại nói “ Như vậy là cháu đã cho lão rồi”. Em hiểu cậu bé đã cho ông lão cái gì?</a:t>
            </a:r>
          </a:p>
        </p:txBody>
      </p:sp>
      <p:sp>
        <p:nvSpPr>
          <p:cNvPr id="45065" name="Text Box 9"/>
          <p:cNvSpPr txBox="1">
            <a:spLocks noChangeArrowheads="1"/>
          </p:cNvSpPr>
          <p:nvPr/>
        </p:nvSpPr>
        <p:spPr bwMode="auto">
          <a:xfrm>
            <a:off x="436418" y="3163572"/>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Ông nhận được tình thương, sự thông cảm.</a:t>
            </a:r>
          </a:p>
        </p:txBody>
      </p:sp>
      <p:sp>
        <p:nvSpPr>
          <p:cNvPr id="45066" name="Text Box 10"/>
          <p:cNvSpPr txBox="1">
            <a:spLocks noChangeArrowheads="1"/>
          </p:cNvSpPr>
          <p:nvPr/>
        </p:nvSpPr>
        <p:spPr bwMode="auto">
          <a:xfrm>
            <a:off x="458585" y="3694093"/>
            <a:ext cx="818110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Sự tôn trọng của cậu bé qua hành động cố gắng tìm quà tặng.</a:t>
            </a:r>
          </a:p>
        </p:txBody>
      </p:sp>
      <p:sp>
        <p:nvSpPr>
          <p:cNvPr id="45067" name="Text Box 11"/>
          <p:cNvSpPr txBox="1">
            <a:spLocks noChangeArrowheads="1"/>
          </p:cNvSpPr>
          <p:nvPr/>
        </p:nvSpPr>
        <p:spPr bwMode="auto">
          <a:xfrm>
            <a:off x="457200" y="4648200"/>
            <a:ext cx="7772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marL="0" marR="0" lvl="0" indent="0" algn="l" defTabSz="685800" rtl="0" eaLnBrk="1" fontAlgn="auto" latinLnBrk="0" hangingPunct="1">
              <a:lnSpc>
                <a:spcPct val="100000"/>
              </a:lnSpc>
              <a:spcBef>
                <a:spcPct val="0"/>
              </a:spcBef>
              <a:spcAft>
                <a:spcPts val="0"/>
              </a:spcAft>
              <a:buClrTx/>
              <a:buSzTx/>
              <a:buFont typeface="Wingdings 3" panose="05040102010807070707" pitchFamily="18" charset="2"/>
              <a:buNone/>
              <a:tabLst/>
              <a:defRPr/>
            </a:pP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Lời xin lỗi chân thành, cái nắm tay rất chặt.</a:t>
            </a:r>
          </a:p>
        </p:txBody>
      </p:sp>
      <p:pic>
        <p:nvPicPr>
          <p:cNvPr id="11" name="Picture 2"/>
          <p:cNvPicPr>
            <a:picLocks noChangeAspect="1" noChangeArrowheads="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4413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5064"/>
                                        </p:tgtEl>
                                        <p:attrNameLst>
                                          <p:attrName>style.visibility</p:attrName>
                                        </p:attrNameLst>
                                      </p:cBhvr>
                                      <p:to>
                                        <p:strVal val="visible"/>
                                      </p:to>
                                    </p:set>
                                    <p:anim calcmode="discrete" valueType="clr">
                                      <p:cBhvr override="childStyle">
                                        <p:cTn id="7" dur="80"/>
                                        <p:tgtEl>
                                          <p:spTgt spid="450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5064"/>
                                        </p:tgtEl>
                                        <p:attrNameLst>
                                          <p:attrName>fillcolor</p:attrName>
                                        </p:attrNameLst>
                                      </p:cBhvr>
                                      <p:tavLst>
                                        <p:tav tm="0">
                                          <p:val>
                                            <p:clrVal>
                                              <a:schemeClr val="accent2"/>
                                            </p:clrVal>
                                          </p:val>
                                        </p:tav>
                                        <p:tav tm="50000">
                                          <p:val>
                                            <p:clrVal>
                                              <a:schemeClr val="hlink"/>
                                            </p:clrVal>
                                          </p:val>
                                        </p:tav>
                                      </p:tavLst>
                                    </p:anim>
                                    <p:set>
                                      <p:cBhvr>
                                        <p:cTn id="9" dur="80"/>
                                        <p:tgtEl>
                                          <p:spTgt spid="4506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45065"/>
                                        </p:tgtEl>
                                        <p:attrNameLst>
                                          <p:attrName>style.visibility</p:attrName>
                                        </p:attrNameLst>
                                      </p:cBhvr>
                                      <p:to>
                                        <p:strVal val="visible"/>
                                      </p:to>
                                    </p:set>
                                    <p:anim calcmode="discrete" valueType="clr">
                                      <p:cBhvr override="childStyle">
                                        <p:cTn id="14" dur="80"/>
                                        <p:tgtEl>
                                          <p:spTgt spid="45065"/>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5065"/>
                                        </p:tgtEl>
                                        <p:attrNameLst>
                                          <p:attrName>fillcolor</p:attrName>
                                        </p:attrNameLst>
                                      </p:cBhvr>
                                      <p:tavLst>
                                        <p:tav tm="0">
                                          <p:val>
                                            <p:clrVal>
                                              <a:schemeClr val="accent2"/>
                                            </p:clrVal>
                                          </p:val>
                                        </p:tav>
                                        <p:tav tm="50000">
                                          <p:val>
                                            <p:clrVal>
                                              <a:schemeClr val="hlink"/>
                                            </p:clrVal>
                                          </p:val>
                                        </p:tav>
                                      </p:tavLst>
                                    </p:anim>
                                    <p:set>
                                      <p:cBhvr>
                                        <p:cTn id="16" dur="80"/>
                                        <p:tgtEl>
                                          <p:spTgt spid="45065"/>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45066"/>
                                        </p:tgtEl>
                                        <p:attrNameLst>
                                          <p:attrName>style.visibility</p:attrName>
                                        </p:attrNameLst>
                                      </p:cBhvr>
                                      <p:to>
                                        <p:strVal val="visible"/>
                                      </p:to>
                                    </p:set>
                                    <p:anim calcmode="discrete" valueType="clr">
                                      <p:cBhvr override="childStyle">
                                        <p:cTn id="21" dur="80"/>
                                        <p:tgtEl>
                                          <p:spTgt spid="45066"/>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5066"/>
                                        </p:tgtEl>
                                        <p:attrNameLst>
                                          <p:attrName>fillcolor</p:attrName>
                                        </p:attrNameLst>
                                      </p:cBhvr>
                                      <p:tavLst>
                                        <p:tav tm="0">
                                          <p:val>
                                            <p:clrVal>
                                              <a:schemeClr val="accent2"/>
                                            </p:clrVal>
                                          </p:val>
                                        </p:tav>
                                        <p:tav tm="50000">
                                          <p:val>
                                            <p:clrVal>
                                              <a:schemeClr val="hlink"/>
                                            </p:clrVal>
                                          </p:val>
                                        </p:tav>
                                      </p:tavLst>
                                    </p:anim>
                                    <p:set>
                                      <p:cBhvr>
                                        <p:cTn id="23" dur="80"/>
                                        <p:tgtEl>
                                          <p:spTgt spid="45066"/>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45067"/>
                                        </p:tgtEl>
                                        <p:attrNameLst>
                                          <p:attrName>style.visibility</p:attrName>
                                        </p:attrNameLst>
                                      </p:cBhvr>
                                      <p:to>
                                        <p:strVal val="visible"/>
                                      </p:to>
                                    </p:set>
                                    <p:anim calcmode="discrete" valueType="clr">
                                      <p:cBhvr override="childStyle">
                                        <p:cTn id="28" dur="80"/>
                                        <p:tgtEl>
                                          <p:spTgt spid="45067"/>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45067"/>
                                        </p:tgtEl>
                                        <p:attrNameLst>
                                          <p:attrName>fillcolor</p:attrName>
                                        </p:attrNameLst>
                                      </p:cBhvr>
                                      <p:tavLst>
                                        <p:tav tm="0">
                                          <p:val>
                                            <p:clrVal>
                                              <a:schemeClr val="accent2"/>
                                            </p:clrVal>
                                          </p:val>
                                        </p:tav>
                                        <p:tav tm="50000">
                                          <p:val>
                                            <p:clrVal>
                                              <a:schemeClr val="hlink"/>
                                            </p:clrVal>
                                          </p:val>
                                        </p:tav>
                                      </p:tavLst>
                                    </p:anim>
                                    <p:set>
                                      <p:cBhvr>
                                        <p:cTn id="30" dur="80"/>
                                        <p:tgtEl>
                                          <p:spTgt spid="4506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4" grpId="0"/>
      <p:bldP spid="45065" grpId="0"/>
      <p:bldP spid="45066" grpId="0"/>
      <p:bldP spid="4506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1172392" y="379358"/>
            <a:ext cx="6858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3600" b="1" dirty="0">
                <a:solidFill>
                  <a:srgbClr val="0000FF"/>
                </a:solidFill>
                <a:latin typeface="Times New Roman" panose="02020603050405020304" pitchFamily="18" charset="0"/>
                <a:cs typeface="Times New Roman" panose="02020603050405020304" pitchFamily="18" charset="0"/>
              </a:rPr>
              <a:t>Tập đọc</a:t>
            </a:r>
          </a:p>
        </p:txBody>
      </p:sp>
      <p:sp>
        <p:nvSpPr>
          <p:cNvPr id="15363" name="Text Box 6"/>
          <p:cNvSpPr txBox="1">
            <a:spLocks noChangeArrowheads="1"/>
          </p:cNvSpPr>
          <p:nvPr/>
        </p:nvSpPr>
        <p:spPr bwMode="auto">
          <a:xfrm>
            <a:off x="1120140" y="881902"/>
            <a:ext cx="6858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4000" b="1" dirty="0">
                <a:solidFill>
                  <a:srgbClr val="FF0000"/>
                </a:solidFill>
                <a:latin typeface="Times New Roman" panose="02020603050405020304" pitchFamily="18" charset="0"/>
                <a:cs typeface="Times New Roman" panose="02020603050405020304" pitchFamily="18" charset="0"/>
              </a:rPr>
              <a:t>Người ăn xin</a:t>
            </a:r>
          </a:p>
        </p:txBody>
      </p:sp>
      <p:sp>
        <p:nvSpPr>
          <p:cNvPr id="45068" name="Text Box 12"/>
          <p:cNvSpPr txBox="1">
            <a:spLocks noChangeArrowheads="1"/>
          </p:cNvSpPr>
          <p:nvPr/>
        </p:nvSpPr>
        <p:spPr bwMode="auto">
          <a:xfrm>
            <a:off x="824346" y="1954179"/>
            <a:ext cx="79248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r>
              <a:rPr lang="en-US" altLang="en-US" sz="2800" b="1" dirty="0">
                <a:solidFill>
                  <a:srgbClr val="990000"/>
                </a:solidFill>
                <a:latin typeface="Times New Roman" panose="02020603050405020304" pitchFamily="18" charset="0"/>
                <a:cs typeface="Times New Roman" panose="02020603050405020304" pitchFamily="18" charset="0"/>
              </a:rPr>
              <a:t>4. Sau câu nói của ông lão, cậu bé cũng cảm thấy nhận được chút gì từ ông lão. Theo em, cậu bé đã nhận được gì từ ông lão ăn xin? </a:t>
            </a:r>
            <a:endParaRPr lang="en-US" altLang="en-US" sz="2800" dirty="0">
              <a:solidFill>
                <a:srgbClr val="990000"/>
              </a:solidFill>
              <a:latin typeface="Times New Roman" panose="02020603050405020304" pitchFamily="18" charset="0"/>
              <a:cs typeface="Times New Roman" panose="02020603050405020304" pitchFamily="18" charset="0"/>
            </a:endParaRPr>
          </a:p>
        </p:txBody>
      </p:sp>
      <p:sp>
        <p:nvSpPr>
          <p:cNvPr id="45069" name="Text Box 13"/>
          <p:cNvSpPr txBox="1">
            <a:spLocks noChangeArrowheads="1"/>
          </p:cNvSpPr>
          <p:nvPr/>
        </p:nvSpPr>
        <p:spPr bwMode="auto">
          <a:xfrm>
            <a:off x="858982" y="3693977"/>
            <a:ext cx="828501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cs typeface="Times New Roman" panose="02020603050405020304" pitchFamily="18" charset="0"/>
              </a:rPr>
              <a:t>- Nhận được ở ông lão lòng biết ơn, sự đồng cảm.</a:t>
            </a:r>
            <a:endParaRPr lang="en-US" altLang="en-US" sz="2800" dirty="0">
              <a:solidFill>
                <a:srgbClr val="0000FF"/>
              </a:solidFill>
              <a:latin typeface="Times New Roman" panose="02020603050405020304" pitchFamily="18" charset="0"/>
              <a:cs typeface="Times New Roman" panose="02020603050405020304" pitchFamily="18" charset="0"/>
            </a:endParaRPr>
          </a:p>
        </p:txBody>
      </p:sp>
      <p:sp>
        <p:nvSpPr>
          <p:cNvPr id="45070" name="Text Box 14"/>
          <p:cNvSpPr txBox="1">
            <a:spLocks noChangeArrowheads="1"/>
          </p:cNvSpPr>
          <p:nvPr/>
        </p:nvSpPr>
        <p:spPr bwMode="auto">
          <a:xfrm>
            <a:off x="858982" y="4572000"/>
            <a:ext cx="751440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cs typeface="Times New Roman" panose="02020603050405020304" pitchFamily="18" charset="0"/>
              </a:rPr>
              <a:t>- Ông đã hiểu được tấm lòng của cậu bé.</a:t>
            </a:r>
            <a:endParaRPr lang="en-US" altLang="en-US" sz="2800" dirty="0">
              <a:solidFill>
                <a:srgbClr val="0000FF"/>
              </a:solidFill>
              <a:latin typeface="Times New Roman" panose="02020603050405020304" pitchFamily="18" charset="0"/>
              <a:cs typeface="Times New Roman" panose="02020603050405020304" pitchFamily="18" charset="0"/>
            </a:endParaRPr>
          </a:p>
        </p:txBody>
      </p:sp>
      <p:pic>
        <p:nvPicPr>
          <p:cNvPr id="11" name="Picture 2"/>
          <p:cNvPicPr>
            <a:picLocks noChangeAspect="1" noChangeArrowheads="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5121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5068"/>
                                        </p:tgtEl>
                                        <p:attrNameLst>
                                          <p:attrName>style.visibility</p:attrName>
                                        </p:attrNameLst>
                                      </p:cBhvr>
                                      <p:to>
                                        <p:strVal val="visible"/>
                                      </p:to>
                                    </p:set>
                                    <p:anim calcmode="discrete" valueType="clr">
                                      <p:cBhvr override="childStyle">
                                        <p:cTn id="7" dur="80"/>
                                        <p:tgtEl>
                                          <p:spTgt spid="450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5068"/>
                                        </p:tgtEl>
                                        <p:attrNameLst>
                                          <p:attrName>fillcolor</p:attrName>
                                        </p:attrNameLst>
                                      </p:cBhvr>
                                      <p:tavLst>
                                        <p:tav tm="0">
                                          <p:val>
                                            <p:clrVal>
                                              <a:schemeClr val="accent2"/>
                                            </p:clrVal>
                                          </p:val>
                                        </p:tav>
                                        <p:tav tm="50000">
                                          <p:val>
                                            <p:clrVal>
                                              <a:schemeClr val="hlink"/>
                                            </p:clrVal>
                                          </p:val>
                                        </p:tav>
                                      </p:tavLst>
                                    </p:anim>
                                    <p:set>
                                      <p:cBhvr>
                                        <p:cTn id="9" dur="80"/>
                                        <p:tgtEl>
                                          <p:spTgt spid="4506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45069"/>
                                        </p:tgtEl>
                                        <p:attrNameLst>
                                          <p:attrName>style.visibility</p:attrName>
                                        </p:attrNameLst>
                                      </p:cBhvr>
                                      <p:to>
                                        <p:strVal val="visible"/>
                                      </p:to>
                                    </p:set>
                                    <p:anim calcmode="discrete" valueType="clr">
                                      <p:cBhvr override="childStyle">
                                        <p:cTn id="14" dur="80"/>
                                        <p:tgtEl>
                                          <p:spTgt spid="4506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45069"/>
                                        </p:tgtEl>
                                        <p:attrNameLst>
                                          <p:attrName>fillcolor</p:attrName>
                                        </p:attrNameLst>
                                      </p:cBhvr>
                                      <p:tavLst>
                                        <p:tav tm="0">
                                          <p:val>
                                            <p:clrVal>
                                              <a:schemeClr val="accent2"/>
                                            </p:clrVal>
                                          </p:val>
                                        </p:tav>
                                        <p:tav tm="50000">
                                          <p:val>
                                            <p:clrVal>
                                              <a:schemeClr val="hlink"/>
                                            </p:clrVal>
                                          </p:val>
                                        </p:tav>
                                      </p:tavLst>
                                    </p:anim>
                                    <p:set>
                                      <p:cBhvr>
                                        <p:cTn id="16" dur="80"/>
                                        <p:tgtEl>
                                          <p:spTgt spid="45069"/>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45070"/>
                                        </p:tgtEl>
                                        <p:attrNameLst>
                                          <p:attrName>style.visibility</p:attrName>
                                        </p:attrNameLst>
                                      </p:cBhvr>
                                      <p:to>
                                        <p:strVal val="visible"/>
                                      </p:to>
                                    </p:set>
                                    <p:anim calcmode="discrete" valueType="clr">
                                      <p:cBhvr override="childStyle">
                                        <p:cTn id="21" dur="80"/>
                                        <p:tgtEl>
                                          <p:spTgt spid="45070"/>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45070"/>
                                        </p:tgtEl>
                                        <p:attrNameLst>
                                          <p:attrName>fillcolor</p:attrName>
                                        </p:attrNameLst>
                                      </p:cBhvr>
                                      <p:tavLst>
                                        <p:tav tm="0">
                                          <p:val>
                                            <p:clrVal>
                                              <a:schemeClr val="accent2"/>
                                            </p:clrVal>
                                          </p:val>
                                        </p:tav>
                                        <p:tav tm="50000">
                                          <p:val>
                                            <p:clrVal>
                                              <a:schemeClr val="hlink"/>
                                            </p:clrVal>
                                          </p:val>
                                        </p:tav>
                                      </p:tavLst>
                                    </p:anim>
                                    <p:set>
                                      <p:cBhvr>
                                        <p:cTn id="23" dur="80"/>
                                        <p:tgtEl>
                                          <p:spTgt spid="450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8" grpId="0"/>
      <p:bldP spid="45069" grpId="0"/>
      <p:bldP spid="4507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6"/>
          <p:cNvSpPr txBox="1">
            <a:spLocks noChangeArrowheads="1"/>
          </p:cNvSpPr>
          <p:nvPr/>
        </p:nvSpPr>
        <p:spPr bwMode="auto">
          <a:xfrm>
            <a:off x="588629" y="1466850"/>
            <a:ext cx="7924800" cy="4832092"/>
          </a:xfrm>
          <a:prstGeom prst="rect">
            <a:avLst/>
          </a:prstGeom>
          <a:noFill/>
          <a:ln w="28575" cap="sq" algn="ctr">
            <a:solidFill>
              <a:schemeClr val="bg1"/>
            </a:solidFill>
            <a:miter lim="800000"/>
            <a:headEnd type="none" w="sm" len="sm"/>
            <a:tailEnd type="none" w="sm" len="sm"/>
          </a:ln>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rPr>
              <a:t>Tôi chẳng biết làm thế nào. Tôi nắm chặt lấy bàn tay run rẩy kia:</a:t>
            </a:r>
          </a:p>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rPr>
              <a:t>  - Ông đừng giận cháu, cháu không có gì để cho ông cả.</a:t>
            </a:r>
          </a:p>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rPr>
              <a:t>  Người ăn xin nhìn tôi chằm </a:t>
            </a:r>
            <a:r>
              <a:rPr lang="en-US" altLang="en-US" sz="2800" b="1" dirty="0" err="1">
                <a:solidFill>
                  <a:srgbClr val="0000FF"/>
                </a:solidFill>
                <a:latin typeface="Times New Roman" panose="02020603050405020304" pitchFamily="18" charset="0"/>
              </a:rPr>
              <a:t>chằm</a:t>
            </a:r>
            <a:r>
              <a:rPr lang="en-US" altLang="en-US" sz="2800" b="1" dirty="0">
                <a:solidFill>
                  <a:srgbClr val="0000FF"/>
                </a:solidFill>
                <a:latin typeface="Times New Roman" panose="02020603050405020304" pitchFamily="18" charset="0"/>
              </a:rPr>
              <a:t> bằng đôi mắt ướt đẫm. Đôi môi tái  nhợt nở nụ cười và tay ông cũng xiết lấy tay tôi:</a:t>
            </a:r>
          </a:p>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rPr>
              <a:t> - Cháu ơi, cảm ơn cháu ! Như vậy là cháu đã cho lão rồi – Ông lão nói bằng giọng khản đặc.</a:t>
            </a:r>
          </a:p>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rPr>
              <a:t>Khi ấy, tôi chợt hiểu rằng: cả tôi nữa, tôi cũng vừa nhận được chút gì từ ông lão.</a:t>
            </a:r>
            <a:endParaRPr lang="en-US" altLang="en-US" sz="2400" b="1" dirty="0">
              <a:solidFill>
                <a:srgbClr val="ED7D31"/>
              </a:solidFill>
              <a:latin typeface="Times New Roman" panose="02020603050405020304" pitchFamily="18" charset="0"/>
            </a:endParaRPr>
          </a:p>
        </p:txBody>
      </p:sp>
      <p:sp>
        <p:nvSpPr>
          <p:cNvPr id="17422" name="Line 14"/>
          <p:cNvSpPr>
            <a:spLocks noChangeShapeType="1"/>
          </p:cNvSpPr>
          <p:nvPr/>
        </p:nvSpPr>
        <p:spPr bwMode="auto">
          <a:xfrm>
            <a:off x="5486400" y="1905000"/>
            <a:ext cx="1295400"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7423" name="Line 15"/>
          <p:cNvSpPr>
            <a:spLocks noChangeShapeType="1"/>
          </p:cNvSpPr>
          <p:nvPr/>
        </p:nvSpPr>
        <p:spPr bwMode="auto">
          <a:xfrm>
            <a:off x="1905000" y="2817668"/>
            <a:ext cx="1398495"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7424" name="Line 16"/>
          <p:cNvSpPr>
            <a:spLocks noChangeShapeType="1"/>
          </p:cNvSpPr>
          <p:nvPr/>
        </p:nvSpPr>
        <p:spPr bwMode="auto">
          <a:xfrm>
            <a:off x="4191000" y="3657600"/>
            <a:ext cx="1780134"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7425" name="Line 17"/>
          <p:cNvSpPr>
            <a:spLocks noChangeShapeType="1"/>
          </p:cNvSpPr>
          <p:nvPr/>
        </p:nvSpPr>
        <p:spPr bwMode="auto">
          <a:xfrm>
            <a:off x="4724400" y="5334000"/>
            <a:ext cx="2286000"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7426" name="Line 18"/>
          <p:cNvSpPr>
            <a:spLocks noChangeShapeType="1"/>
          </p:cNvSpPr>
          <p:nvPr/>
        </p:nvSpPr>
        <p:spPr bwMode="auto">
          <a:xfrm>
            <a:off x="4876800" y="4114800"/>
            <a:ext cx="1621171"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7427" name="Line 19"/>
          <p:cNvSpPr>
            <a:spLocks noChangeShapeType="1"/>
          </p:cNvSpPr>
          <p:nvPr/>
        </p:nvSpPr>
        <p:spPr bwMode="auto">
          <a:xfrm>
            <a:off x="2362200" y="4876800"/>
            <a:ext cx="1143000"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7429" name="Line 21"/>
          <p:cNvSpPr>
            <a:spLocks noChangeShapeType="1"/>
          </p:cNvSpPr>
          <p:nvPr/>
        </p:nvSpPr>
        <p:spPr bwMode="auto">
          <a:xfrm flipV="1">
            <a:off x="1388569" y="4495800"/>
            <a:ext cx="1931254" cy="0"/>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pPr defTabSz="685800" fontAlgn="auto">
              <a:spcBef>
                <a:spcPts val="0"/>
              </a:spcBef>
              <a:spcAft>
                <a:spcPts val="0"/>
              </a:spcAft>
            </a:pPr>
            <a:endParaRPr lang="en-US" sz="1600">
              <a:solidFill>
                <a:prstClr val="black"/>
              </a:solidFill>
              <a:latin typeface="Calibri" panose="020F0502020204030204"/>
            </a:endParaRPr>
          </a:p>
        </p:txBody>
      </p:sp>
      <p:sp>
        <p:nvSpPr>
          <p:cNvPr id="11274" name="WordArt 25"/>
          <p:cNvSpPr>
            <a:spLocks noChangeArrowheads="1" noChangeShapeType="1" noTextEdit="1"/>
          </p:cNvSpPr>
          <p:nvPr/>
        </p:nvSpPr>
        <p:spPr bwMode="auto">
          <a:xfrm>
            <a:off x="1126374" y="440598"/>
            <a:ext cx="5655426" cy="914400"/>
          </a:xfrm>
          <a:prstGeom prst="rect">
            <a:avLst/>
          </a:prstGeom>
        </p:spPr>
        <p:txBody>
          <a:bodyPr wrap="none" fromWordArt="1">
            <a:prstTxWarp prst="textStop">
              <a:avLst/>
            </a:prstTxWarp>
            <a:scene3d>
              <a:camera prst="perspectiveAbove"/>
              <a:lightRig rig="threePt" dir="t"/>
            </a:scene3d>
          </a:bodyPr>
          <a:lstStyle/>
          <a:p>
            <a:pPr algn="ctr" defTabSz="685800" fontAlgn="auto">
              <a:spcBef>
                <a:spcPts val="0"/>
              </a:spcBef>
              <a:spcAft>
                <a:spcPts val="0"/>
              </a:spcAft>
              <a:defRPr/>
            </a:pPr>
            <a:r>
              <a:rPr lang="en-US" sz="3200" b="1" kern="10" dirty="0">
                <a:ln w="22225">
                  <a:solidFill>
                    <a:srgbClr val="ED7D31"/>
                  </a:solidFill>
                  <a:prstDash val="solid"/>
                </a:ln>
                <a:solidFill>
                  <a:srgbClr val="ED7D31">
                    <a:lumMod val="40000"/>
                    <a:lumOff val="60000"/>
                  </a:srgbClr>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LUYỆN ĐỌC DIỄN CẢM</a:t>
            </a:r>
          </a:p>
        </p:txBody>
      </p:sp>
      <p:pic>
        <p:nvPicPr>
          <p:cNvPr id="13" name="Picture 2"/>
          <p:cNvPicPr>
            <a:picLocks noChangeAspect="1" noChangeArrowheads="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7424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7422"/>
                                        </p:tgtEl>
                                        <p:attrNameLst>
                                          <p:attrName>style.visibility</p:attrName>
                                        </p:attrNameLst>
                                      </p:cBhvr>
                                      <p:to>
                                        <p:strVal val="visible"/>
                                      </p:to>
                                    </p:set>
                                    <p:animEffect transition="in" filter="checkerboard(across)">
                                      <p:cBhvr>
                                        <p:cTn id="7" dur="500"/>
                                        <p:tgtEl>
                                          <p:spTgt spid="17422"/>
                                        </p:tgtEl>
                                      </p:cBhvr>
                                    </p:animEffect>
                                  </p:childTnLst>
                                </p:cTn>
                              </p:par>
                              <p:par>
                                <p:cTn id="8" presetID="5" presetClass="entr" presetSubtype="10" fill="hold" nodeType="withEffect">
                                  <p:stCondLst>
                                    <p:cond delay="0"/>
                                  </p:stCondLst>
                                  <p:childTnLst>
                                    <p:set>
                                      <p:cBhvr>
                                        <p:cTn id="9" dur="1" fill="hold">
                                          <p:stCondLst>
                                            <p:cond delay="0"/>
                                          </p:stCondLst>
                                        </p:cTn>
                                        <p:tgtEl>
                                          <p:spTgt spid="17424"/>
                                        </p:tgtEl>
                                        <p:attrNameLst>
                                          <p:attrName>style.visibility</p:attrName>
                                        </p:attrNameLst>
                                      </p:cBhvr>
                                      <p:to>
                                        <p:strVal val="visible"/>
                                      </p:to>
                                    </p:set>
                                    <p:animEffect transition="in" filter="checkerboard(across)">
                                      <p:cBhvr>
                                        <p:cTn id="10" dur="500"/>
                                        <p:tgtEl>
                                          <p:spTgt spid="17424"/>
                                        </p:tgtEl>
                                      </p:cBhvr>
                                    </p:animEffect>
                                  </p:childTnLst>
                                </p:cTn>
                              </p:par>
                              <p:par>
                                <p:cTn id="11" presetID="5" presetClass="entr" presetSubtype="10" fill="hold" nodeType="withEffect">
                                  <p:stCondLst>
                                    <p:cond delay="0"/>
                                  </p:stCondLst>
                                  <p:childTnLst>
                                    <p:set>
                                      <p:cBhvr>
                                        <p:cTn id="12" dur="1" fill="hold">
                                          <p:stCondLst>
                                            <p:cond delay="0"/>
                                          </p:stCondLst>
                                        </p:cTn>
                                        <p:tgtEl>
                                          <p:spTgt spid="17423"/>
                                        </p:tgtEl>
                                        <p:attrNameLst>
                                          <p:attrName>style.visibility</p:attrName>
                                        </p:attrNameLst>
                                      </p:cBhvr>
                                      <p:to>
                                        <p:strVal val="visible"/>
                                      </p:to>
                                    </p:set>
                                    <p:animEffect transition="in" filter="checkerboard(across)">
                                      <p:cBhvr>
                                        <p:cTn id="13" dur="500"/>
                                        <p:tgtEl>
                                          <p:spTgt spid="17423"/>
                                        </p:tgtEl>
                                      </p:cBhvr>
                                    </p:animEffect>
                                  </p:childTnLst>
                                </p:cTn>
                              </p:par>
                              <p:par>
                                <p:cTn id="14" presetID="5" presetClass="entr" presetSubtype="10" fill="hold" nodeType="withEffect">
                                  <p:stCondLst>
                                    <p:cond delay="0"/>
                                  </p:stCondLst>
                                  <p:childTnLst>
                                    <p:set>
                                      <p:cBhvr>
                                        <p:cTn id="15" dur="1" fill="hold">
                                          <p:stCondLst>
                                            <p:cond delay="0"/>
                                          </p:stCondLst>
                                        </p:cTn>
                                        <p:tgtEl>
                                          <p:spTgt spid="17427"/>
                                        </p:tgtEl>
                                        <p:attrNameLst>
                                          <p:attrName>style.visibility</p:attrName>
                                        </p:attrNameLst>
                                      </p:cBhvr>
                                      <p:to>
                                        <p:strVal val="visible"/>
                                      </p:to>
                                    </p:set>
                                    <p:animEffect transition="in" filter="checkerboard(across)">
                                      <p:cBhvr>
                                        <p:cTn id="16" dur="500"/>
                                        <p:tgtEl>
                                          <p:spTgt spid="17427"/>
                                        </p:tgtEl>
                                      </p:cBhvr>
                                    </p:animEffect>
                                  </p:childTnLst>
                                </p:cTn>
                              </p:par>
                              <p:par>
                                <p:cTn id="17" presetID="5" presetClass="entr" presetSubtype="10" fill="hold" nodeType="withEffect">
                                  <p:stCondLst>
                                    <p:cond delay="0"/>
                                  </p:stCondLst>
                                  <p:childTnLst>
                                    <p:set>
                                      <p:cBhvr>
                                        <p:cTn id="18" dur="1" fill="hold">
                                          <p:stCondLst>
                                            <p:cond delay="0"/>
                                          </p:stCondLst>
                                        </p:cTn>
                                        <p:tgtEl>
                                          <p:spTgt spid="17426"/>
                                        </p:tgtEl>
                                        <p:attrNameLst>
                                          <p:attrName>style.visibility</p:attrName>
                                        </p:attrNameLst>
                                      </p:cBhvr>
                                      <p:to>
                                        <p:strVal val="visible"/>
                                      </p:to>
                                    </p:set>
                                    <p:animEffect transition="in" filter="checkerboard(across)">
                                      <p:cBhvr>
                                        <p:cTn id="19" dur="500"/>
                                        <p:tgtEl>
                                          <p:spTgt spid="17426"/>
                                        </p:tgtEl>
                                      </p:cBhvr>
                                    </p:animEffect>
                                  </p:childTnLst>
                                </p:cTn>
                              </p:par>
                              <p:par>
                                <p:cTn id="20" presetID="5" presetClass="entr" presetSubtype="10" fill="hold" nodeType="withEffect">
                                  <p:stCondLst>
                                    <p:cond delay="0"/>
                                  </p:stCondLst>
                                  <p:childTnLst>
                                    <p:set>
                                      <p:cBhvr>
                                        <p:cTn id="21" dur="1" fill="hold">
                                          <p:stCondLst>
                                            <p:cond delay="0"/>
                                          </p:stCondLst>
                                        </p:cTn>
                                        <p:tgtEl>
                                          <p:spTgt spid="17425"/>
                                        </p:tgtEl>
                                        <p:attrNameLst>
                                          <p:attrName>style.visibility</p:attrName>
                                        </p:attrNameLst>
                                      </p:cBhvr>
                                      <p:to>
                                        <p:strVal val="visible"/>
                                      </p:to>
                                    </p:set>
                                    <p:animEffect transition="in" filter="checkerboard(across)">
                                      <p:cBhvr>
                                        <p:cTn id="22" dur="500"/>
                                        <p:tgtEl>
                                          <p:spTgt spid="17425"/>
                                        </p:tgtEl>
                                      </p:cBhvr>
                                    </p:animEffect>
                                  </p:childTnLst>
                                </p:cTn>
                              </p:par>
                              <p:par>
                                <p:cTn id="23" presetID="5" presetClass="entr" presetSubtype="10" fill="hold" nodeType="withEffect">
                                  <p:stCondLst>
                                    <p:cond delay="0"/>
                                  </p:stCondLst>
                                  <p:childTnLst>
                                    <p:set>
                                      <p:cBhvr>
                                        <p:cTn id="24" dur="1" fill="hold">
                                          <p:stCondLst>
                                            <p:cond delay="0"/>
                                          </p:stCondLst>
                                        </p:cTn>
                                        <p:tgtEl>
                                          <p:spTgt spid="17429"/>
                                        </p:tgtEl>
                                        <p:attrNameLst>
                                          <p:attrName>style.visibility</p:attrName>
                                        </p:attrNameLst>
                                      </p:cBhvr>
                                      <p:to>
                                        <p:strVal val="visible"/>
                                      </p:to>
                                    </p:set>
                                    <p:animEffect transition="in" filter="checkerboard(across)">
                                      <p:cBhvr>
                                        <p:cTn id="25" dur="500"/>
                                        <p:tgtEl>
                                          <p:spTgt spid="17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p:cNvSpPr txBox="1">
            <a:spLocks noChangeArrowheads="1"/>
          </p:cNvSpPr>
          <p:nvPr/>
        </p:nvSpPr>
        <p:spPr bwMode="auto">
          <a:xfrm>
            <a:off x="1143000" y="591919"/>
            <a:ext cx="6858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3600" b="1" dirty="0">
                <a:solidFill>
                  <a:srgbClr val="0000FF"/>
                </a:solidFill>
                <a:latin typeface="Times New Roman" panose="02020603050405020304" pitchFamily="18" charset="0"/>
                <a:cs typeface="Times New Roman" panose="02020603050405020304" pitchFamily="18" charset="0"/>
              </a:rPr>
              <a:t>Tập đọc</a:t>
            </a:r>
          </a:p>
        </p:txBody>
      </p:sp>
      <p:sp>
        <p:nvSpPr>
          <p:cNvPr id="17411" name="Text Box 4"/>
          <p:cNvSpPr txBox="1">
            <a:spLocks noChangeArrowheads="1"/>
          </p:cNvSpPr>
          <p:nvPr/>
        </p:nvSpPr>
        <p:spPr bwMode="auto">
          <a:xfrm>
            <a:off x="1143000" y="1238250"/>
            <a:ext cx="6858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4000" b="1" dirty="0">
                <a:solidFill>
                  <a:srgbClr val="FF0000"/>
                </a:solidFill>
                <a:latin typeface="Times New Roman" panose="02020603050405020304" pitchFamily="18" charset="0"/>
                <a:cs typeface="Times New Roman" panose="02020603050405020304" pitchFamily="18" charset="0"/>
              </a:rPr>
              <a:t>Người ăn xin</a:t>
            </a:r>
          </a:p>
        </p:txBody>
      </p:sp>
      <p:sp>
        <p:nvSpPr>
          <p:cNvPr id="17413" name="Text Box 6"/>
          <p:cNvSpPr txBox="1">
            <a:spLocks noChangeArrowheads="1"/>
          </p:cNvSpPr>
          <p:nvPr/>
        </p:nvSpPr>
        <p:spPr bwMode="auto">
          <a:xfrm>
            <a:off x="533400" y="2324100"/>
            <a:ext cx="83058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3600" b="1" dirty="0">
                <a:solidFill>
                  <a:srgbClr val="990000"/>
                </a:solidFill>
                <a:latin typeface="Times New Roman" panose="02020603050405020304" pitchFamily="18" charset="0"/>
                <a:cs typeface="Times New Roman" panose="02020603050405020304" pitchFamily="18" charset="0"/>
              </a:rPr>
              <a:t>* Nội dung:</a:t>
            </a:r>
            <a:r>
              <a:rPr lang="en-US" altLang="en-US" sz="3600" b="1" dirty="0">
                <a:solidFill>
                  <a:srgbClr val="0000FF"/>
                </a:solidFill>
                <a:latin typeface="Times New Roman" panose="02020603050405020304" pitchFamily="18" charset="0"/>
                <a:cs typeface="Times New Roman" panose="02020603050405020304" pitchFamily="18" charset="0"/>
              </a:rPr>
              <a:t> Ca ngợi cậu bé có tấm lòng nhân hậu, biết đồng cảm, thương xót trước nỗi bất hạnh của ông lão ăn </a:t>
            </a:r>
            <a:r>
              <a:rPr lang="en-US" altLang="en-US" sz="3600" b="1" dirty="0" smtClean="0">
                <a:solidFill>
                  <a:srgbClr val="0000FF"/>
                </a:solidFill>
                <a:latin typeface="Times New Roman" panose="02020603050405020304" pitchFamily="18" charset="0"/>
                <a:cs typeface="Times New Roman" panose="02020603050405020304" pitchFamily="18" charset="0"/>
              </a:rPr>
              <a:t>xin nghèo khổ.</a:t>
            </a:r>
            <a:endParaRPr lang="en-US" altLang="en-US" sz="3600" b="1" dirty="0">
              <a:solidFill>
                <a:srgbClr val="0000FF"/>
              </a:solidFill>
              <a:latin typeface="Times New Roman" panose="02020603050405020304" pitchFamily="18" charset="0"/>
              <a:cs typeface="Times New Roman" panose="02020603050405020304" pitchFamily="18" charset="0"/>
            </a:endParaRPr>
          </a:p>
        </p:txBody>
      </p:sp>
      <p:pic>
        <p:nvPicPr>
          <p:cNvPr id="6" name="Picture 2"/>
          <p:cNvPicPr>
            <a:picLocks noChangeAspect="1" noChangeArrowheads="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1345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337323"/>
            <a:ext cx="3429000" cy="266342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35" name="Picture 6" descr="Plantas_048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67687">
            <a:off x="1257300" y="1143000"/>
            <a:ext cx="800100" cy="8001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36" name="Picture 7"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257300" y="2228850"/>
            <a:ext cx="1657350" cy="120015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37" name="Picture 8"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700" y="4800600"/>
            <a:ext cx="2114550" cy="120015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8438" name="Picture 9" descr="Plantas_048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0" y="5357812"/>
            <a:ext cx="1428750" cy="64293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099014" y="1825769"/>
            <a:ext cx="5587786" cy="2308324"/>
          </a:xfrm>
          <a:prstGeom prst="rect">
            <a:avLst/>
          </a:prstGeom>
          <a:noFill/>
        </p:spPr>
        <p:txBody>
          <a:bodyPr wrap="square">
            <a:spAutoFit/>
          </a:bodyPr>
          <a:lstStyle/>
          <a:p>
            <a:pPr algn="ctr" defTabSz="685800" fontAlgn="auto">
              <a:spcBef>
                <a:spcPts val="0"/>
              </a:spcBef>
              <a:spcAft>
                <a:spcPts val="0"/>
              </a:spcAft>
              <a:defRPr/>
            </a:pPr>
            <a:r>
              <a:rPr lang="en-US" sz="3600" b="1" dirty="0">
                <a:solidFill>
                  <a:srgbClr val="FF0000"/>
                </a:solidFill>
                <a:latin typeface="Times New Roman" pitchFamily="18" charset="0"/>
                <a:cs typeface="Times New Roman" pitchFamily="18" charset="0"/>
              </a:rPr>
              <a:t>DẶN DÒ</a:t>
            </a:r>
          </a:p>
          <a:p>
            <a:pPr marL="342900" indent="-342900" defTabSz="685800" fontAlgn="auto">
              <a:spcBef>
                <a:spcPts val="0"/>
              </a:spcBef>
              <a:spcAft>
                <a:spcPts val="0"/>
              </a:spcAft>
              <a:buFontTx/>
              <a:buChar char="-"/>
              <a:defRPr/>
            </a:pPr>
            <a:r>
              <a:rPr lang="en-US" sz="3600" dirty="0" err="1">
                <a:solidFill>
                  <a:srgbClr val="FF0000"/>
                </a:solidFill>
                <a:latin typeface="Times New Roman" pitchFamily="18" charset="0"/>
                <a:cs typeface="Times New Roman" pitchFamily="18" charset="0"/>
              </a:rPr>
              <a:t>Về</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nhà</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luyện</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đọc</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lại</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bài</a:t>
            </a:r>
            <a:r>
              <a:rPr lang="en-US" sz="3600" dirty="0">
                <a:solidFill>
                  <a:srgbClr val="FF0000"/>
                </a:solidFill>
                <a:latin typeface="Times New Roman" pitchFamily="18" charset="0"/>
                <a:cs typeface="Times New Roman" pitchFamily="18" charset="0"/>
              </a:rPr>
              <a:t>.</a:t>
            </a:r>
          </a:p>
          <a:p>
            <a:pPr marL="342900" indent="-342900" defTabSz="685800" fontAlgn="auto">
              <a:spcBef>
                <a:spcPts val="0"/>
              </a:spcBef>
              <a:spcAft>
                <a:spcPts val="0"/>
              </a:spcAft>
              <a:buFontTx/>
              <a:buChar char="-"/>
              <a:defRPr/>
            </a:pPr>
            <a:r>
              <a:rPr lang="en-US" sz="3600" dirty="0">
                <a:solidFill>
                  <a:srgbClr val="FF0000"/>
                </a:solidFill>
                <a:latin typeface="Times New Roman" pitchFamily="18" charset="0"/>
                <a:cs typeface="Times New Roman" pitchFamily="18" charset="0"/>
              </a:rPr>
              <a:t>Xem trước bài : </a:t>
            </a:r>
            <a:r>
              <a:rPr lang="en-US" sz="3600" dirty="0" smtClean="0">
                <a:solidFill>
                  <a:srgbClr val="FF0000"/>
                </a:solidFill>
                <a:latin typeface="Times New Roman" pitchFamily="18" charset="0"/>
                <a:cs typeface="Times New Roman" pitchFamily="18" charset="0"/>
              </a:rPr>
              <a:t>Một </a:t>
            </a:r>
            <a:r>
              <a:rPr lang="en-US" sz="3600" dirty="0">
                <a:solidFill>
                  <a:srgbClr val="FF0000"/>
                </a:solidFill>
                <a:latin typeface="Times New Roman" pitchFamily="18" charset="0"/>
                <a:cs typeface="Times New Roman" pitchFamily="18" charset="0"/>
              </a:rPr>
              <a:t>người chính trực </a:t>
            </a:r>
            <a:r>
              <a:rPr lang="en-US" sz="3600" dirty="0" smtClean="0">
                <a:solidFill>
                  <a:srgbClr val="FF0000"/>
                </a:solidFill>
                <a:latin typeface="Times New Roman" pitchFamily="18" charset="0"/>
                <a:cs typeface="Times New Roman" pitchFamily="18" charset="0"/>
              </a:rPr>
              <a:t>(trang 36)</a:t>
            </a:r>
            <a:endParaRPr lang="en-US" sz="3600" dirty="0">
              <a:solidFill>
                <a:srgbClr val="FF0000"/>
              </a:solidFill>
              <a:latin typeface="Times New Roman" pitchFamily="18" charset="0"/>
              <a:cs typeface="Times New Roman" pitchFamily="18" charset="0"/>
            </a:endParaRPr>
          </a:p>
        </p:txBody>
      </p:sp>
      <p:pic>
        <p:nvPicPr>
          <p:cNvPr id="10"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952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1000" y="2667000"/>
            <a:ext cx="7848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vi-VN" altLang="vi-VN" sz="4000" b="0" i="0" u="sng"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123" name="Rectangle 4"/>
          <p:cNvSpPr>
            <a:spLocks noChangeArrowheads="1"/>
          </p:cNvSpPr>
          <p:nvPr/>
        </p:nvSpPr>
        <p:spPr bwMode="auto">
          <a:xfrm>
            <a:off x="838200" y="685800"/>
            <a:ext cx="2133600"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vi-VN" altLang="vi-VN" sz="40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512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4288"/>
            <a:ext cx="9186863"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WordArt 8"/>
          <p:cNvSpPr>
            <a:spLocks noChangeArrowheads="1" noChangeShapeType="1" noTextEdit="1"/>
          </p:cNvSpPr>
          <p:nvPr/>
        </p:nvSpPr>
        <p:spPr bwMode="auto">
          <a:xfrm>
            <a:off x="2955130" y="1958182"/>
            <a:ext cx="3276600" cy="533400"/>
          </a:xfrm>
          <a:prstGeom prst="rect">
            <a:avLst/>
          </a:prstGeom>
        </p:spPr>
        <p:txBody>
          <a:bodyPr wrap="none" fromWordArt="1">
            <a:prstTxWarp prst="textPlain">
              <a:avLst>
                <a:gd name="adj" fmla="val 5000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sz="6600" b="1" i="0" u="none" strike="noStrike" kern="10" cap="none" spc="0" normalizeH="0" baseline="0" noProof="0" dirty="0" smtClean="0">
                <a:ln w="9525">
                  <a:solidFill>
                    <a:srgbClr val="FF0000"/>
                  </a:solidFill>
                  <a:round/>
                  <a:headEnd/>
                  <a:tailEnd/>
                </a:ln>
                <a:solidFill>
                  <a:srgbClr val="000000"/>
                </a:solidFill>
                <a:effectLst/>
                <a:uLnTx/>
                <a:uFillTx/>
                <a:latin typeface="Times New Roman" panose="02020603050405020304" pitchFamily="18" charset="0"/>
                <a:ea typeface="+mn-ea"/>
                <a:cs typeface="Times New Roman" panose="02020603050405020304" pitchFamily="18" charset="0"/>
              </a:rPr>
              <a:t>KIỂM TRA BÀI CŨ</a:t>
            </a:r>
          </a:p>
        </p:txBody>
      </p:sp>
      <p:sp>
        <p:nvSpPr>
          <p:cNvPr id="8" name="Text Box 9"/>
          <p:cNvSpPr txBox="1">
            <a:spLocks noChangeArrowheads="1"/>
          </p:cNvSpPr>
          <p:nvPr/>
        </p:nvSpPr>
        <p:spPr bwMode="auto">
          <a:xfrm>
            <a:off x="1228724" y="2923522"/>
            <a:ext cx="67294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571500" indent="-5715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buNone/>
            </a:pPr>
            <a:r>
              <a:rPr lang="en-US" sz="4000" b="1" dirty="0">
                <a:solidFill>
                  <a:srgbClr val="0000FF"/>
                </a:solidFill>
                <a:latin typeface="Times New Roman" panose="02020603050405020304" pitchFamily="18" charset="0"/>
                <a:cs typeface="Times New Roman" panose="02020603050405020304" pitchFamily="18" charset="0"/>
              </a:rPr>
              <a:t>Đọc </a:t>
            </a:r>
            <a:r>
              <a:rPr lang="vi-VN" sz="4000" b="1" dirty="0">
                <a:solidFill>
                  <a:srgbClr val="0000FF"/>
                </a:solidFill>
                <a:latin typeface="Times New Roman" panose="02020603050405020304" pitchFamily="18" charset="0"/>
                <a:cs typeface="Times New Roman" panose="02020603050405020304" pitchFamily="18" charset="0"/>
              </a:rPr>
              <a:t>đ</a:t>
            </a:r>
            <a:r>
              <a:rPr lang="en-US" sz="4000" b="1" dirty="0" err="1">
                <a:solidFill>
                  <a:srgbClr val="0000FF"/>
                </a:solidFill>
                <a:latin typeface="Times New Roman" panose="02020603050405020304" pitchFamily="18" charset="0"/>
                <a:cs typeface="Times New Roman" panose="02020603050405020304" pitchFamily="18" charset="0"/>
              </a:rPr>
              <a:t>oạn</a:t>
            </a:r>
            <a:r>
              <a:rPr lang="en-US" sz="4000" b="1" dirty="0">
                <a:solidFill>
                  <a:srgbClr val="0000FF"/>
                </a:solidFill>
                <a:latin typeface="Times New Roman" panose="02020603050405020304" pitchFamily="18" charset="0"/>
                <a:cs typeface="Times New Roman" panose="02020603050405020304" pitchFamily="18" charset="0"/>
              </a:rPr>
              <a:t> 1 bài </a:t>
            </a:r>
            <a:r>
              <a:rPr lang="en-US" sz="4000" b="1" dirty="0" err="1">
                <a:solidFill>
                  <a:srgbClr val="0000FF"/>
                </a:solidFill>
                <a:latin typeface="Times New Roman" panose="02020603050405020304" pitchFamily="18" charset="0"/>
                <a:cs typeface="Times New Roman" panose="02020603050405020304" pitchFamily="18" charset="0"/>
              </a:rPr>
              <a:t>Th</a:t>
            </a:r>
            <a:r>
              <a:rPr lang="vi-VN" sz="4000" b="1" dirty="0">
                <a:solidFill>
                  <a:srgbClr val="0000FF"/>
                </a:solidFill>
                <a:latin typeface="Times New Roman" panose="02020603050405020304" pitchFamily="18" charset="0"/>
                <a:cs typeface="Times New Roman" panose="02020603050405020304" pitchFamily="18" charset="0"/>
              </a:rPr>
              <a:t>ư</a:t>
            </a:r>
            <a:r>
              <a:rPr lang="en-US" sz="4000" b="1" dirty="0">
                <a:solidFill>
                  <a:srgbClr val="0000FF"/>
                </a:solidFill>
                <a:latin typeface="Times New Roman" panose="02020603050405020304" pitchFamily="18" charset="0"/>
                <a:cs typeface="Times New Roman" panose="02020603050405020304" pitchFamily="18" charset="0"/>
              </a:rPr>
              <a:t> </a:t>
            </a:r>
            <a:r>
              <a:rPr lang="en-US" sz="4000" b="1" dirty="0" err="1">
                <a:solidFill>
                  <a:srgbClr val="0000FF"/>
                </a:solidFill>
                <a:latin typeface="Times New Roman" panose="02020603050405020304" pitchFamily="18" charset="0"/>
                <a:cs typeface="Times New Roman" panose="02020603050405020304" pitchFamily="18" charset="0"/>
              </a:rPr>
              <a:t>th</a:t>
            </a:r>
            <a:r>
              <a:rPr lang="vi-VN" sz="4000" b="1" dirty="0">
                <a:solidFill>
                  <a:srgbClr val="0000FF"/>
                </a:solidFill>
                <a:latin typeface="Times New Roman" panose="02020603050405020304" pitchFamily="18" charset="0"/>
                <a:cs typeface="Times New Roman" panose="02020603050405020304" pitchFamily="18" charset="0"/>
              </a:rPr>
              <a:t>ă</a:t>
            </a:r>
            <a:r>
              <a:rPr lang="en-US" sz="4000" b="1" dirty="0">
                <a:solidFill>
                  <a:srgbClr val="0000FF"/>
                </a:solidFill>
                <a:latin typeface="Times New Roman" panose="02020603050405020304" pitchFamily="18" charset="0"/>
                <a:cs typeface="Times New Roman" panose="02020603050405020304" pitchFamily="18" charset="0"/>
              </a:rPr>
              <a:t>m bạn và nêu nội dung chính của bức </a:t>
            </a:r>
            <a:r>
              <a:rPr lang="en-US" sz="4000" b="1" dirty="0" err="1">
                <a:solidFill>
                  <a:srgbClr val="0000FF"/>
                </a:solidFill>
                <a:latin typeface="Times New Roman" panose="02020603050405020304" pitchFamily="18" charset="0"/>
                <a:cs typeface="Times New Roman" panose="02020603050405020304" pitchFamily="18" charset="0"/>
              </a:rPr>
              <a:t>th</a:t>
            </a:r>
            <a:r>
              <a:rPr lang="vi-VN" sz="4000" b="1" dirty="0">
                <a:solidFill>
                  <a:srgbClr val="0000FF"/>
                </a:solidFill>
                <a:latin typeface="Times New Roman" panose="02020603050405020304" pitchFamily="18" charset="0"/>
                <a:cs typeface="Times New Roman" panose="02020603050405020304" pitchFamily="18" charset="0"/>
              </a:rPr>
              <a:t>ư</a:t>
            </a:r>
            <a:r>
              <a:rPr lang="en-US" sz="4000" b="1" dirty="0">
                <a:solidFill>
                  <a:srgbClr val="0000FF"/>
                </a:solidFill>
                <a:latin typeface="Times New Roman" panose="02020603050405020304" pitchFamily="18" charset="0"/>
                <a:cs typeface="Times New Roman" panose="02020603050405020304" pitchFamily="18" charset="0"/>
              </a:rPr>
              <a:t>.</a:t>
            </a:r>
          </a:p>
        </p:txBody>
      </p:sp>
      <p:pic>
        <p:nvPicPr>
          <p:cNvPr id="9"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0" y="1172"/>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4779015"/>
      </p:ext>
    </p:extLst>
  </p:cSld>
  <p:clrMapOvr>
    <a:masterClrMapping/>
  </p:clrMapOvr>
  <p:transition spd="slow">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8"/>
                                        </p:tgtEl>
                                        <p:attrNameLst>
                                          <p:attrName>style.visibility</p:attrName>
                                        </p:attrNameLst>
                                      </p:cBhvr>
                                      <p:to>
                                        <p:strVal val="visible"/>
                                      </p:to>
                                    </p:set>
                                    <p:anim calcmode="discrete" valueType="clr">
                                      <p:cBhvr override="childStyle">
                                        <p:cTn id="13"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8"/>
                                        </p:tgtEl>
                                        <p:attrNameLst>
                                          <p:attrName>fillcolor</p:attrName>
                                        </p:attrNameLst>
                                      </p:cBhvr>
                                      <p:tavLst>
                                        <p:tav tm="0">
                                          <p:val>
                                            <p:clrVal>
                                              <a:schemeClr val="accent2"/>
                                            </p:clrVal>
                                          </p:val>
                                        </p:tav>
                                        <p:tav tm="50000">
                                          <p:val>
                                            <p:clrVal>
                                              <a:schemeClr val="hlink"/>
                                            </p:clrVal>
                                          </p:val>
                                        </p:tav>
                                      </p:tavLst>
                                    </p:anim>
                                    <p:set>
                                      <p:cBhvr>
                                        <p:cTn id="15"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Buomba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flipV="1">
            <a:off x="304800" y="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4" descr="Buomba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V="1">
            <a:off x="0" y="60198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Buomba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16200000" flipV="1">
            <a:off x="-3200400" y="3200400"/>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4" descr="Buomba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flipV="1">
            <a:off x="5486400" y="3492500"/>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4" descr="XMASCA~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667125" y="5867400"/>
            <a:ext cx="19716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6" descr="F:\HINH ANH\HinhDong\Hoa\h14.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69637">
            <a:off x="-122238" y="5661025"/>
            <a:ext cx="11350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6" descr="F:\HINH ANH\HinhDong\Hoa\h14.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020752">
            <a:off x="8140700" y="20638"/>
            <a:ext cx="113506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6" descr="F:\HINH ANH\HinhDong\Hoa\h14.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6619011">
            <a:off x="7950200" y="5692775"/>
            <a:ext cx="113665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6" descr="F:\HINH ANH\HinhDong\Hoa\h14.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164617">
            <a:off x="88106" y="-26194"/>
            <a:ext cx="1135063" cy="137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9">
            <a:extLst>
              <a:ext uri="{FF2B5EF4-FFF2-40B4-BE49-F238E27FC236}">
                <a16:creationId xmlns:a16="http://schemas.microsoft.com/office/drawing/2014/main" id="{3907B723-D20C-4816-A1C4-6E11616EE05C}"/>
              </a:ext>
            </a:extLst>
          </p:cNvPr>
          <p:cNvSpPr txBox="1"/>
          <p:nvPr/>
        </p:nvSpPr>
        <p:spPr>
          <a:xfrm>
            <a:off x="-76200" y="443825"/>
            <a:ext cx="9525000" cy="2209800"/>
          </a:xfrm>
          <a:prstGeom prst="rect">
            <a:avLst/>
          </a:prstGeom>
          <a:noFill/>
          <a:ln>
            <a:noFill/>
          </a:ln>
        </p:spPr>
        <p:txBody>
          <a:bodyPr lIns="68580" tIns="34290" rIns="68580" bIns="34290"/>
          <a:lstStyle/>
          <a:p>
            <a:pPr marL="0" marR="0" lvl="0" indent="0" algn="ctr" defTabSz="685800" rtl="0" eaLnBrk="1" fontAlgn="auto" latinLnBrk="0" hangingPunct="1">
              <a:lnSpc>
                <a:spcPct val="115000"/>
              </a:lnSpc>
              <a:spcBef>
                <a:spcPts val="0"/>
              </a:spcBef>
              <a:spcAft>
                <a:spcPts val="750"/>
              </a:spcAft>
              <a:buClrTx/>
              <a:buSzTx/>
              <a:buFontTx/>
              <a:buNone/>
              <a:tabLst/>
              <a:defRPr/>
            </a:pPr>
            <a:r>
              <a:rPr kumimoji="0" lang="en-US" sz="3200" b="1" i="0" u="none" strike="noStrike" kern="1200" cap="none" spc="0" normalizeH="0" baseline="0" noProof="0" dirty="0">
                <a:ln w="9525" cap="flat" cmpd="sng" algn="ctr">
                  <a:solidFill>
                    <a:srgbClr val="7F7F7F"/>
                  </a:solidFill>
                  <a:prstDash val="solid"/>
                  <a:round/>
                </a:ln>
                <a:solidFill>
                  <a:srgbClr val="0000FF"/>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TẬP ĐỌC </a:t>
            </a:r>
          </a:p>
          <a:p>
            <a:pPr marL="0" marR="0" lvl="0" indent="0" algn="ctr" defTabSz="685800" rtl="0" eaLnBrk="1" fontAlgn="auto" latinLnBrk="0" hangingPunct="1">
              <a:lnSpc>
                <a:spcPct val="115000"/>
              </a:lnSpc>
              <a:spcBef>
                <a:spcPts val="0"/>
              </a:spcBef>
              <a:spcAft>
                <a:spcPts val="750"/>
              </a:spcAft>
              <a:buClrTx/>
              <a:buSzTx/>
              <a:buFontTx/>
              <a:buNone/>
              <a:tabLst/>
              <a:defRPr/>
            </a:pPr>
            <a:r>
              <a:rPr kumimoji="0" lang="en-US" sz="44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 </a:t>
            </a:r>
            <a:r>
              <a:rPr lang="en-US" sz="4400" b="1" dirty="0" smtClean="0">
                <a:ln w="9525" cap="flat" cmpd="sng" algn="ctr">
                  <a:solidFill>
                    <a:srgbClr val="FF0000"/>
                  </a:solidFill>
                  <a:prstDash val="solid"/>
                  <a:round/>
                </a:ln>
                <a:solidFill>
                  <a:srgbClr val="FF0000"/>
                </a:solidFill>
                <a:effectLst>
                  <a:outerShdw blurRad="50800" dist="38100" dir="2700000" algn="tl">
                    <a:srgbClr val="000000">
                      <a:alpha val="40000"/>
                    </a:srgbClr>
                  </a:outerShdw>
                </a:effectLst>
                <a:latin typeface="Times New Roman" panose="02020603050405020304" pitchFamily="18" charset="0"/>
                <a:ea typeface="Calibri" panose="020F0502020204030204" pitchFamily="34" charset="0"/>
                <a:cs typeface="Arial" charset="0"/>
              </a:rPr>
              <a:t>NGƯỜI ĂN XIN</a:t>
            </a:r>
            <a:endParaRPr kumimoji="0" lang="en-US" sz="4400" b="1" i="0" u="none" strike="noStrike" kern="1200" cap="none" spc="0" normalizeH="0" baseline="0" noProof="0" dirty="0">
              <a:ln w="9525" cap="flat" cmpd="sng" algn="ctr">
                <a:solidFill>
                  <a:srgbClr val="FF0000"/>
                </a:solidFill>
                <a:prstDash val="solid"/>
                <a:round/>
              </a:ln>
              <a:solidFill>
                <a:srgbClr val="FF0000"/>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rPr>
              <a:t>                              </a:t>
            </a:r>
            <a:endParaRPr kumimoji="0" lang="en-US" sz="2800" b="1" i="0" u="none" strike="noStrike" kern="1200" cap="none" spc="0" normalizeH="0" baseline="0" noProof="0" dirty="0">
              <a:ln w="9525" cap="flat" cmpd="sng" algn="ctr">
                <a:solidFill>
                  <a:srgbClr val="FF0000"/>
                </a:solidFill>
                <a:prstDash val="solid"/>
                <a:round/>
              </a:ln>
              <a:solidFill>
                <a:srgbClr val="FF3399"/>
              </a:solidFill>
              <a:effectLst>
                <a:outerShdw blurRad="50800" dist="38100" dir="2700000" algn="tl">
                  <a:srgbClr val="000000">
                    <a:alpha val="40000"/>
                  </a:srgbClr>
                </a:outerShdw>
              </a:effectLst>
              <a:uLnTx/>
              <a:uFillTx/>
              <a:latin typeface="Times New Roman" panose="02020603050405020304" pitchFamily="18" charset="0"/>
              <a:ea typeface="Calibri" panose="020F0502020204030204" pitchFamily="34" charset="0"/>
              <a:cs typeface="Arial" charset="0"/>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alt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pic>
        <p:nvPicPr>
          <p:cNvPr id="14" name="Picture 2"/>
          <p:cNvPicPr>
            <a:picLocks noChangeAspect="1" noChangeArrowheads="1"/>
          </p:cNvPicPr>
          <p:nvPr/>
        </p:nvPicPr>
        <p:blipFill>
          <a:blip r:embed="rId5"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
          <p:cNvPicPr>
            <a:picLocks noChangeAspect="1"/>
          </p:cNvPicPr>
          <p:nvPr/>
        </p:nvPicPr>
        <p:blipFill>
          <a:blip r:embed="rId6"/>
          <a:srcRect/>
          <a:stretch>
            <a:fillRect/>
          </a:stretch>
        </p:blipFill>
        <p:spPr bwMode="auto">
          <a:xfrm>
            <a:off x="762144" y="2133600"/>
            <a:ext cx="3161537" cy="3885761"/>
          </a:xfrm>
          <a:prstGeom prst="rect">
            <a:avLst/>
          </a:prstGeom>
          <a:noFill/>
          <a:ln w="9525">
            <a:noFill/>
            <a:miter lim="800000"/>
            <a:headEnd/>
            <a:tailEnd/>
          </a:ln>
        </p:spPr>
      </p:pic>
      <p:pic>
        <p:nvPicPr>
          <p:cNvPr id="17" name="Picture 6" descr="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1736" y="2133599"/>
            <a:ext cx="3267009" cy="38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5"/>
          <p:cNvSpPr>
            <a:spLocks noChangeArrowheads="1"/>
          </p:cNvSpPr>
          <p:nvPr/>
        </p:nvSpPr>
        <p:spPr bwMode="auto">
          <a:xfrm>
            <a:off x="5033840" y="1853466"/>
            <a:ext cx="3104376" cy="461665"/>
          </a:xfrm>
          <a:prstGeom prst="rect">
            <a:avLst/>
          </a:prstGeom>
          <a:noFill/>
          <a:ln>
            <a:noFill/>
          </a:ln>
          <a:effectLst/>
          <a:extLst/>
        </p:spPr>
        <p:txBody>
          <a:bodyPr wrap="none">
            <a:spAutoFit/>
          </a:bodyPr>
          <a:lstStyle/>
          <a:p>
            <a:pPr>
              <a:defRPr/>
            </a:pPr>
            <a:r>
              <a:rPr lang="en-US" sz="2400" b="1" dirty="0">
                <a:latin typeface="Times New Roman" pitchFamily="18" charset="0"/>
              </a:rPr>
              <a:t> </a:t>
            </a:r>
            <a:r>
              <a:rPr lang="en-US" sz="2400" b="1" dirty="0" smtClean="0">
                <a:solidFill>
                  <a:srgbClr val="E5100B"/>
                </a:solidFill>
                <a:effectLst>
                  <a:outerShdw blurRad="38100" dist="38100" dir="2700000" algn="tl">
                    <a:srgbClr val="C0C0C0"/>
                  </a:outerShdw>
                </a:effectLst>
                <a:latin typeface="Times New Roman" pitchFamily="18" charset="0"/>
              </a:rPr>
              <a:t>Theo </a:t>
            </a:r>
            <a:r>
              <a:rPr lang="en-US" sz="2400" b="1" dirty="0" err="1" smtClean="0">
                <a:solidFill>
                  <a:srgbClr val="E5100B"/>
                </a:solidFill>
                <a:effectLst>
                  <a:outerShdw blurRad="38100" dist="38100" dir="2700000" algn="tl">
                    <a:srgbClr val="C0C0C0"/>
                  </a:outerShdw>
                </a:effectLst>
                <a:latin typeface="Times New Roman" pitchFamily="18" charset="0"/>
              </a:rPr>
              <a:t>Tuốc</a:t>
            </a:r>
            <a:r>
              <a:rPr lang="en-US" sz="2400" b="1" dirty="0" smtClean="0">
                <a:solidFill>
                  <a:srgbClr val="E5100B"/>
                </a:solidFill>
                <a:effectLst>
                  <a:outerShdw blurRad="38100" dist="38100" dir="2700000" algn="tl">
                    <a:srgbClr val="C0C0C0"/>
                  </a:outerShdw>
                </a:effectLst>
                <a:latin typeface="Times New Roman" pitchFamily="18" charset="0"/>
              </a:rPr>
              <a:t>- </a:t>
            </a:r>
            <a:r>
              <a:rPr lang="en-US" sz="2400" b="1" dirty="0">
                <a:solidFill>
                  <a:srgbClr val="E5100B"/>
                </a:solidFill>
                <a:effectLst>
                  <a:outerShdw blurRad="38100" dist="38100" dir="2700000" algn="tl">
                    <a:srgbClr val="C0C0C0"/>
                  </a:outerShdw>
                </a:effectLst>
                <a:latin typeface="Times New Roman" pitchFamily="18" charset="0"/>
              </a:rPr>
              <a:t>ghê- </a:t>
            </a:r>
            <a:r>
              <a:rPr lang="en-US" sz="2400" b="1" dirty="0" smtClean="0">
                <a:solidFill>
                  <a:srgbClr val="E5100B"/>
                </a:solidFill>
                <a:effectLst>
                  <a:outerShdw blurRad="38100" dist="38100" dir="2700000" algn="tl">
                    <a:srgbClr val="C0C0C0"/>
                  </a:outerShdw>
                </a:effectLst>
                <a:latin typeface="Times New Roman" pitchFamily="18" charset="0"/>
              </a:rPr>
              <a:t>nhép</a:t>
            </a:r>
            <a:endParaRPr lang="en-US" sz="2400" b="1" dirty="0">
              <a:solidFill>
                <a:srgbClr val="E5100B"/>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4074351933"/>
      </p:ext>
    </p:extLst>
  </p:cSld>
  <p:clrMapOvr>
    <a:masterClrMapping/>
  </p:clrMapOvr>
  <p:transition spd="slow">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ppt_x"/>
                                          </p:val>
                                        </p:tav>
                                        <p:tav tm="100000">
                                          <p:val>
                                            <p:strVal val="#ppt_x"/>
                                          </p:val>
                                        </p:tav>
                                      </p:tavLst>
                                    </p:anim>
                                    <p:anim calcmode="lin" valueType="num">
                                      <p:cBhvr additive="base">
                                        <p:cTn id="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Buombay"/>
          <p:cNvPicPr>
            <a:picLocks noChangeAspect="1" noChangeArrowheads="1" noCrop="1"/>
          </p:cNvPicPr>
          <p:nvPr/>
        </p:nvPicPr>
        <p:blipFill>
          <a:blip r:embed="rId2"/>
          <a:srcRect/>
          <a:stretch>
            <a:fillRect/>
          </a:stretch>
        </p:blipFill>
        <p:spPr bwMode="auto">
          <a:xfrm flipV="1">
            <a:off x="304800" y="0"/>
            <a:ext cx="91440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91440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200400" y="3200400"/>
            <a:ext cx="6858000" cy="45720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5486400" y="3429000"/>
            <a:ext cx="6858000" cy="457200"/>
          </a:xfrm>
          <a:prstGeom prst="rect">
            <a:avLst/>
          </a:prstGeom>
          <a:noFill/>
          <a:ln w="9525">
            <a:noFill/>
            <a:miter lim="800000"/>
            <a:headEnd/>
            <a:tailEnd/>
          </a:ln>
        </p:spPr>
      </p:pic>
      <p:pic>
        <p:nvPicPr>
          <p:cNvPr id="3080" name="Picture 4" descr="XMASCA~1"/>
          <p:cNvPicPr>
            <a:picLocks noChangeAspect="1" noChangeArrowheads="1" noCrop="1"/>
          </p:cNvPicPr>
          <p:nvPr/>
        </p:nvPicPr>
        <p:blipFill>
          <a:blip r:embed="rId3"/>
          <a:srcRect/>
          <a:stretch>
            <a:fillRect/>
          </a:stretch>
        </p:blipFill>
        <p:spPr bwMode="auto">
          <a:xfrm>
            <a:off x="3667125" y="5867400"/>
            <a:ext cx="1971675" cy="1143000"/>
          </a:xfrm>
          <a:prstGeom prst="rect">
            <a:avLst/>
          </a:prstGeom>
          <a:noFill/>
          <a:ln w="9525">
            <a:noFill/>
            <a:miter lim="800000"/>
            <a:headEnd/>
            <a:tailEnd/>
          </a:ln>
        </p:spPr>
      </p:pic>
      <p:pic>
        <p:nvPicPr>
          <p:cNvPr id="3081" name="Picture 6" descr="F:\HINH ANH\HinhDong\Hoa\h14.gif"/>
          <p:cNvPicPr>
            <a:picLocks noChangeAspect="1" noChangeArrowheads="1" noCrop="1"/>
          </p:cNvPicPr>
          <p:nvPr/>
        </p:nvPicPr>
        <p:blipFill>
          <a:blip r:embed="rId4"/>
          <a:srcRect/>
          <a:stretch>
            <a:fillRect/>
          </a:stretch>
        </p:blipFill>
        <p:spPr bwMode="auto">
          <a:xfrm rot="-1069637">
            <a:off x="-122238" y="5661025"/>
            <a:ext cx="1135063" cy="1371600"/>
          </a:xfrm>
          <a:prstGeom prst="rect">
            <a:avLst/>
          </a:prstGeom>
          <a:noFill/>
          <a:ln w="9525">
            <a:noFill/>
            <a:miter lim="800000"/>
            <a:headEnd/>
            <a:tailEnd/>
          </a:ln>
        </p:spPr>
      </p:pic>
      <p:pic>
        <p:nvPicPr>
          <p:cNvPr id="3082" name="Picture 6" descr="F:\HINH ANH\HinhDong\Hoa\h14.gif"/>
          <p:cNvPicPr>
            <a:picLocks noChangeAspect="1" noChangeArrowheads="1" noCrop="1"/>
          </p:cNvPicPr>
          <p:nvPr/>
        </p:nvPicPr>
        <p:blipFill>
          <a:blip r:embed="rId4"/>
          <a:srcRect/>
          <a:stretch>
            <a:fillRect/>
          </a:stretch>
        </p:blipFill>
        <p:spPr bwMode="auto">
          <a:xfrm rot="10020752">
            <a:off x="8140700" y="20638"/>
            <a:ext cx="1135063" cy="1371600"/>
          </a:xfrm>
          <a:prstGeom prst="rect">
            <a:avLst/>
          </a:prstGeom>
          <a:noFill/>
          <a:ln w="9525">
            <a:noFill/>
            <a:miter lim="800000"/>
            <a:headEnd/>
            <a:tailEnd/>
          </a:ln>
        </p:spPr>
      </p:pic>
      <p:pic>
        <p:nvPicPr>
          <p:cNvPr id="3083" name="Picture 6" descr="F:\HINH ANH\HinhDong\Hoa\h14.gif"/>
          <p:cNvPicPr>
            <a:picLocks noChangeAspect="1" noChangeArrowheads="1" noCrop="1"/>
          </p:cNvPicPr>
          <p:nvPr/>
        </p:nvPicPr>
        <p:blipFill>
          <a:blip r:embed="rId4"/>
          <a:srcRect/>
          <a:stretch>
            <a:fillRect/>
          </a:stretch>
        </p:blipFill>
        <p:spPr bwMode="auto">
          <a:xfrm rot="-6619011">
            <a:off x="7950200" y="5692775"/>
            <a:ext cx="1136650" cy="1371600"/>
          </a:xfrm>
          <a:prstGeom prst="rect">
            <a:avLst/>
          </a:prstGeom>
          <a:noFill/>
          <a:ln w="9525">
            <a:noFill/>
            <a:miter lim="800000"/>
            <a:headEnd/>
            <a:tailEnd/>
          </a:ln>
        </p:spPr>
      </p:pic>
      <p:pic>
        <p:nvPicPr>
          <p:cNvPr id="3084" name="Picture 6" descr="F:\HINH ANH\HinhDong\Hoa\h14.gif"/>
          <p:cNvPicPr>
            <a:picLocks noChangeAspect="1" noChangeArrowheads="1" noCrop="1"/>
          </p:cNvPicPr>
          <p:nvPr/>
        </p:nvPicPr>
        <p:blipFill>
          <a:blip r:embed="rId4"/>
          <a:srcRect/>
          <a:stretch>
            <a:fillRect/>
          </a:stretch>
        </p:blipFill>
        <p:spPr bwMode="auto">
          <a:xfrm rot="5164617">
            <a:off x="88106" y="-26194"/>
            <a:ext cx="1135063" cy="1371601"/>
          </a:xfrm>
          <a:prstGeom prst="rect">
            <a:avLst/>
          </a:prstGeom>
          <a:noFill/>
          <a:ln w="9525">
            <a:noFill/>
            <a:miter lim="800000"/>
            <a:headEnd/>
            <a:tailEnd/>
          </a:ln>
        </p:spPr>
      </p:pic>
      <p:sp>
        <p:nvSpPr>
          <p:cNvPr id="11" name="Text Box 18"/>
          <p:cNvSpPr txBox="1">
            <a:spLocks noChangeArrowheads="1"/>
          </p:cNvSpPr>
          <p:nvPr/>
        </p:nvSpPr>
        <p:spPr bwMode="auto">
          <a:xfrm>
            <a:off x="381000" y="1094215"/>
            <a:ext cx="8915400" cy="707886"/>
          </a:xfrm>
          <a:prstGeom prst="rect">
            <a:avLst/>
          </a:prstGeom>
          <a:noFill/>
          <a:ln w="9525">
            <a:noFill/>
            <a:miter lim="800000"/>
            <a:headEnd/>
            <a:tailEnd/>
          </a:ln>
        </p:spPr>
        <p:txBody>
          <a:bodyPr>
            <a:spAutoFit/>
          </a:bodyPr>
          <a:lstStyle/>
          <a:p>
            <a:r>
              <a:rPr lang="en-US" sz="4000" b="1" dirty="0">
                <a:solidFill>
                  <a:srgbClr val="00CCFF"/>
                </a:solidFill>
                <a:latin typeface="Times New Roman" panose="02020603050405020304" pitchFamily="18" charset="0"/>
                <a:cs typeface="Times New Roman" panose="02020603050405020304" pitchFamily="18" charset="0"/>
              </a:rPr>
              <a:t>  </a:t>
            </a:r>
            <a:r>
              <a:rPr lang="en-US" sz="4000" b="1" dirty="0" smtClean="0">
                <a:latin typeface="Times New Roman" panose="02020603050405020304" pitchFamily="18" charset="0"/>
                <a:cs typeface="Times New Roman" panose="02020603050405020304" pitchFamily="18" charset="0"/>
              </a:rPr>
              <a:t>Đoạn </a:t>
            </a:r>
            <a:r>
              <a:rPr lang="en-US" sz="4000" b="1" dirty="0">
                <a:latin typeface="Times New Roman" panose="02020603050405020304" pitchFamily="18" charset="0"/>
                <a:cs typeface="Times New Roman" panose="02020603050405020304" pitchFamily="18" charset="0"/>
              </a:rPr>
              <a:t>1: Lúc ấy…cầu xin cứu giúp.</a:t>
            </a:r>
            <a:r>
              <a:rPr lang="en-US" sz="4000" dirty="0">
                <a:latin typeface="Times New Roman" panose="02020603050405020304" pitchFamily="18" charset="0"/>
                <a:cs typeface="Times New Roman" panose="02020603050405020304" pitchFamily="18" charset="0"/>
              </a:rPr>
              <a:t> </a:t>
            </a:r>
          </a:p>
        </p:txBody>
      </p:sp>
      <p:sp>
        <p:nvSpPr>
          <p:cNvPr id="12" name="Text Box 19"/>
          <p:cNvSpPr txBox="1">
            <a:spLocks noChangeArrowheads="1"/>
          </p:cNvSpPr>
          <p:nvPr/>
        </p:nvSpPr>
        <p:spPr bwMode="auto">
          <a:xfrm>
            <a:off x="609600" y="2542015"/>
            <a:ext cx="8458200" cy="707886"/>
          </a:xfrm>
          <a:prstGeom prst="rect">
            <a:avLst/>
          </a:prstGeom>
          <a:noFill/>
          <a:ln w="9525">
            <a:noFill/>
            <a:miter lim="800000"/>
            <a:headEnd/>
            <a:tailEnd/>
          </a:ln>
        </p:spPr>
        <p:txBody>
          <a:bodyPr>
            <a:spAutoFit/>
          </a:bodyPr>
          <a:lstStyle/>
          <a:p>
            <a:r>
              <a:rPr lang="en-US" sz="4000" b="1" dirty="0">
                <a:latin typeface="Times New Roman" panose="02020603050405020304" pitchFamily="18" charset="0"/>
                <a:cs typeface="Times New Roman" panose="02020603050405020304" pitchFamily="18" charset="0"/>
              </a:rPr>
              <a:t>Đoạn 2: Tôi lục tìm… để cho ông cả</a:t>
            </a:r>
            <a:r>
              <a:rPr lang="en-US" sz="4000" b="1" dirty="0">
                <a:solidFill>
                  <a:srgbClr val="9900CC"/>
                </a:solidFill>
                <a:latin typeface="Times New Roman" panose="02020603050405020304" pitchFamily="18" charset="0"/>
                <a:cs typeface="Times New Roman" panose="02020603050405020304" pitchFamily="18" charset="0"/>
              </a:rPr>
              <a:t>.</a:t>
            </a:r>
          </a:p>
        </p:txBody>
      </p:sp>
      <p:sp>
        <p:nvSpPr>
          <p:cNvPr id="13" name="Text Box 20"/>
          <p:cNvSpPr txBox="1">
            <a:spLocks noChangeArrowheads="1"/>
          </p:cNvSpPr>
          <p:nvPr/>
        </p:nvSpPr>
        <p:spPr bwMode="auto">
          <a:xfrm>
            <a:off x="609600" y="3935701"/>
            <a:ext cx="9144000" cy="707886"/>
          </a:xfrm>
          <a:prstGeom prst="rect">
            <a:avLst/>
          </a:prstGeom>
          <a:noFill/>
          <a:ln w="9525">
            <a:noFill/>
            <a:miter lim="800000"/>
            <a:headEnd/>
            <a:tailEnd/>
          </a:ln>
        </p:spPr>
        <p:txBody>
          <a:bodyPr wrap="square">
            <a:spAutoFit/>
          </a:bodyPr>
          <a:lstStyle/>
          <a:p>
            <a:r>
              <a:rPr lang="en-US" sz="4000" b="1" dirty="0">
                <a:latin typeface="Times New Roman" panose="02020603050405020304" pitchFamily="18" charset="0"/>
                <a:cs typeface="Times New Roman" panose="02020603050405020304" pitchFamily="18" charset="0"/>
              </a:rPr>
              <a:t>Đoạn 3: Người ăn xin… ông lão.</a:t>
            </a:r>
          </a:p>
        </p:txBody>
      </p:sp>
      <p:pic>
        <p:nvPicPr>
          <p:cNvPr id="14" name="Picture 2"/>
          <p:cNvPicPr>
            <a:picLocks noChangeAspect="1" noChangeArrowheads="1"/>
          </p:cNvPicPr>
          <p:nvPr/>
        </p:nvPicPr>
        <p:blipFill>
          <a:blip r:embed="rId5"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83195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1">
                                            <p:txEl>
                                              <p:pRg st="0" end="0"/>
                                            </p:txEl>
                                          </p:spTgt>
                                        </p:tgtEl>
                                        <p:attrNameLst>
                                          <p:attrName>style.visibility</p:attrName>
                                        </p:attrNameLst>
                                      </p:cBhvr>
                                      <p:to>
                                        <p:strVal val="visible"/>
                                      </p:to>
                                    </p:set>
                                    <p:anim calcmode="lin" valueType="num">
                                      <p:cBhvr additive="base">
                                        <p:cTn id="21"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 calcmode="lin" valueType="num">
                                      <p:cBhvr additive="base">
                                        <p:cTn id="2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3">
                                            <p:txEl>
                                              <p:pRg st="0" end="0"/>
                                            </p:txEl>
                                          </p:spTgt>
                                        </p:tgtEl>
                                        <p:attrNameLst>
                                          <p:attrName>style.visibility</p:attrName>
                                        </p:attrNameLst>
                                      </p:cBhvr>
                                      <p:to>
                                        <p:strVal val="visible"/>
                                      </p:to>
                                    </p:set>
                                    <p:anim calcmode="lin" valueType="num">
                                      <p:cBhvr additive="base">
                                        <p:cTn id="3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Buombay"/>
          <p:cNvPicPr>
            <a:picLocks noChangeAspect="1" noChangeArrowheads="1" noCrop="1"/>
          </p:cNvPicPr>
          <p:nvPr/>
        </p:nvPicPr>
        <p:blipFill>
          <a:blip r:embed="rId2"/>
          <a:srcRect/>
          <a:stretch>
            <a:fillRect/>
          </a:stretch>
        </p:blipFill>
        <p:spPr bwMode="auto">
          <a:xfrm flipV="1">
            <a:off x="304800" y="0"/>
            <a:ext cx="9144000" cy="838200"/>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6019800"/>
            <a:ext cx="9144000" cy="838200"/>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200400" y="3200400"/>
            <a:ext cx="6858000" cy="45720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5486400" y="3429000"/>
            <a:ext cx="6858000" cy="457200"/>
          </a:xfrm>
          <a:prstGeom prst="rect">
            <a:avLst/>
          </a:prstGeom>
          <a:noFill/>
          <a:ln w="9525">
            <a:noFill/>
            <a:miter lim="800000"/>
            <a:headEnd/>
            <a:tailEnd/>
          </a:ln>
        </p:spPr>
      </p:pic>
      <p:pic>
        <p:nvPicPr>
          <p:cNvPr id="3080" name="Picture 4" descr="XMASCA~1"/>
          <p:cNvPicPr>
            <a:picLocks noChangeAspect="1" noChangeArrowheads="1" noCrop="1"/>
          </p:cNvPicPr>
          <p:nvPr/>
        </p:nvPicPr>
        <p:blipFill>
          <a:blip r:embed="rId3"/>
          <a:srcRect/>
          <a:stretch>
            <a:fillRect/>
          </a:stretch>
        </p:blipFill>
        <p:spPr bwMode="auto">
          <a:xfrm>
            <a:off x="3667125" y="5867400"/>
            <a:ext cx="1971675" cy="1143000"/>
          </a:xfrm>
          <a:prstGeom prst="rect">
            <a:avLst/>
          </a:prstGeom>
          <a:noFill/>
          <a:ln w="9525">
            <a:noFill/>
            <a:miter lim="800000"/>
            <a:headEnd/>
            <a:tailEnd/>
          </a:ln>
        </p:spPr>
      </p:pic>
      <p:pic>
        <p:nvPicPr>
          <p:cNvPr id="3081" name="Picture 6" descr="F:\HINH ANH\HinhDong\Hoa\h14.gif"/>
          <p:cNvPicPr>
            <a:picLocks noChangeAspect="1" noChangeArrowheads="1" noCrop="1"/>
          </p:cNvPicPr>
          <p:nvPr/>
        </p:nvPicPr>
        <p:blipFill>
          <a:blip r:embed="rId4"/>
          <a:srcRect/>
          <a:stretch>
            <a:fillRect/>
          </a:stretch>
        </p:blipFill>
        <p:spPr bwMode="auto">
          <a:xfrm rot="-1069637">
            <a:off x="-122238" y="5661025"/>
            <a:ext cx="1135063" cy="1371600"/>
          </a:xfrm>
          <a:prstGeom prst="rect">
            <a:avLst/>
          </a:prstGeom>
          <a:noFill/>
          <a:ln w="9525">
            <a:noFill/>
            <a:miter lim="800000"/>
            <a:headEnd/>
            <a:tailEnd/>
          </a:ln>
        </p:spPr>
      </p:pic>
      <p:pic>
        <p:nvPicPr>
          <p:cNvPr id="3082" name="Picture 6" descr="F:\HINH ANH\HinhDong\Hoa\h14.gif"/>
          <p:cNvPicPr>
            <a:picLocks noChangeAspect="1" noChangeArrowheads="1" noCrop="1"/>
          </p:cNvPicPr>
          <p:nvPr/>
        </p:nvPicPr>
        <p:blipFill>
          <a:blip r:embed="rId4"/>
          <a:srcRect/>
          <a:stretch>
            <a:fillRect/>
          </a:stretch>
        </p:blipFill>
        <p:spPr bwMode="auto">
          <a:xfrm rot="10020752">
            <a:off x="8140700" y="20638"/>
            <a:ext cx="1135063" cy="1371600"/>
          </a:xfrm>
          <a:prstGeom prst="rect">
            <a:avLst/>
          </a:prstGeom>
          <a:noFill/>
          <a:ln w="9525">
            <a:noFill/>
            <a:miter lim="800000"/>
            <a:headEnd/>
            <a:tailEnd/>
          </a:ln>
        </p:spPr>
      </p:pic>
      <p:pic>
        <p:nvPicPr>
          <p:cNvPr id="3083" name="Picture 6" descr="F:\HINH ANH\HinhDong\Hoa\h14.gif"/>
          <p:cNvPicPr>
            <a:picLocks noChangeAspect="1" noChangeArrowheads="1" noCrop="1"/>
          </p:cNvPicPr>
          <p:nvPr/>
        </p:nvPicPr>
        <p:blipFill>
          <a:blip r:embed="rId4"/>
          <a:srcRect/>
          <a:stretch>
            <a:fillRect/>
          </a:stretch>
        </p:blipFill>
        <p:spPr bwMode="auto">
          <a:xfrm rot="-6619011">
            <a:off x="7950200" y="5692775"/>
            <a:ext cx="1136650" cy="1371600"/>
          </a:xfrm>
          <a:prstGeom prst="rect">
            <a:avLst/>
          </a:prstGeom>
          <a:noFill/>
          <a:ln w="9525">
            <a:noFill/>
            <a:miter lim="800000"/>
            <a:headEnd/>
            <a:tailEnd/>
          </a:ln>
        </p:spPr>
      </p:pic>
      <p:pic>
        <p:nvPicPr>
          <p:cNvPr id="3084" name="Picture 6" descr="F:\HINH ANH\HinhDong\Hoa\h14.gif"/>
          <p:cNvPicPr>
            <a:picLocks noChangeAspect="1" noChangeArrowheads="1" noCrop="1"/>
          </p:cNvPicPr>
          <p:nvPr/>
        </p:nvPicPr>
        <p:blipFill>
          <a:blip r:embed="rId4"/>
          <a:srcRect/>
          <a:stretch>
            <a:fillRect/>
          </a:stretch>
        </p:blipFill>
        <p:spPr bwMode="auto">
          <a:xfrm rot="5164617">
            <a:off x="88106" y="-26194"/>
            <a:ext cx="1135063" cy="1371601"/>
          </a:xfrm>
          <a:prstGeom prst="rect">
            <a:avLst/>
          </a:prstGeom>
          <a:noFill/>
          <a:ln w="9525">
            <a:noFill/>
            <a:miter lim="800000"/>
            <a:headEnd/>
            <a:tailEnd/>
          </a:ln>
        </p:spPr>
      </p:pic>
      <p:sp>
        <p:nvSpPr>
          <p:cNvPr id="14" name="Text Box 4"/>
          <p:cNvSpPr txBox="1">
            <a:spLocks noChangeArrowheads="1"/>
          </p:cNvSpPr>
          <p:nvPr/>
        </p:nvSpPr>
        <p:spPr bwMode="auto">
          <a:xfrm>
            <a:off x="3140830" y="368768"/>
            <a:ext cx="2457450" cy="646331"/>
          </a:xfrm>
          <a:prstGeom prst="rect">
            <a:avLst/>
          </a:prstGeom>
          <a:noFill/>
          <a:ln w="9525">
            <a:noFill/>
            <a:miter lim="800000"/>
            <a:headEnd/>
            <a:tailEnd/>
          </a:ln>
          <a:effectLst>
            <a:prstShdw prst="shdw17" dist="17961" dir="2700000">
              <a:srgbClr val="5B9BD5">
                <a:gamma/>
                <a:shade val="60000"/>
                <a:invGamma/>
              </a:srgbClr>
            </a:prstShdw>
          </a:effectLst>
        </p:spPr>
        <p:txBody>
          <a:bodyPr>
            <a:spAutoFit/>
          </a:bodyPr>
          <a:lstStyle/>
          <a:p>
            <a:pPr marL="0" marR="0" lvl="0" indent="0" algn="ctr" defTabSz="685800" eaLnBrk="1" fontAlgn="auto" latinLnBrk="0" hangingPunct="1">
              <a:lnSpc>
                <a:spcPct val="100000"/>
              </a:lnSpc>
              <a:spcBef>
                <a:spcPct val="50000"/>
              </a:spcBef>
              <a:spcAft>
                <a:spcPts val="0"/>
              </a:spcAft>
              <a:buClrTx/>
              <a:buSzTx/>
              <a:buFontTx/>
              <a:buNone/>
              <a:tabLst/>
              <a:defRPr/>
            </a:pPr>
            <a:r>
              <a:rPr kumimoji="0" lang="en-US" sz="3600" b="1" i="0" u="none" strike="noStrike" kern="0" cap="none" spc="0" normalizeH="0" baseline="0" noProof="0" dirty="0">
                <a:ln>
                  <a:noFill/>
                </a:ln>
                <a:solidFill>
                  <a:srgbClr val="0000FF"/>
                </a:solidFill>
                <a:effectLst/>
                <a:uLnTx/>
                <a:uFillTx/>
                <a:latin typeface="Times New Roman" pitchFamily="18" charset="0"/>
                <a:cs typeface="Times New Roman" pitchFamily="18" charset="0"/>
              </a:rPr>
              <a:t>Luyện </a:t>
            </a:r>
            <a:r>
              <a:rPr kumimoji="0" lang="en-US" sz="3600" b="1" i="0" u="none" strike="noStrike" kern="0" cap="none" spc="0" normalizeH="0" baseline="0" noProof="0" dirty="0" smtClean="0">
                <a:ln>
                  <a:noFill/>
                </a:ln>
                <a:solidFill>
                  <a:srgbClr val="0000FF"/>
                </a:solidFill>
                <a:effectLst/>
                <a:uLnTx/>
                <a:uFillTx/>
                <a:latin typeface="Times New Roman" pitchFamily="18" charset="0"/>
                <a:cs typeface="Times New Roman" pitchFamily="18" charset="0"/>
              </a:rPr>
              <a:t>đọc</a:t>
            </a:r>
            <a:endParaRPr kumimoji="0" lang="en-US" sz="3600" b="1" i="0" u="none" strike="noStrike" kern="0" cap="none" spc="0" normalizeH="0" baseline="0" noProof="0" dirty="0">
              <a:ln>
                <a:noFill/>
              </a:ln>
              <a:solidFill>
                <a:srgbClr val="0000FF"/>
              </a:solidFill>
              <a:effectLst/>
              <a:uLnTx/>
              <a:uFillTx/>
              <a:latin typeface="Times New Roman" pitchFamily="18" charset="0"/>
              <a:cs typeface="Times New Roman" pitchFamily="18" charset="0"/>
            </a:endParaRPr>
          </a:p>
        </p:txBody>
      </p:sp>
      <p:sp>
        <p:nvSpPr>
          <p:cNvPr id="15" name="Text Box 5"/>
          <p:cNvSpPr txBox="1">
            <a:spLocks noChangeArrowheads="1"/>
          </p:cNvSpPr>
          <p:nvPr/>
        </p:nvSpPr>
        <p:spPr bwMode="auto">
          <a:xfrm>
            <a:off x="1142909" y="921693"/>
            <a:ext cx="2571750" cy="461665"/>
          </a:xfrm>
          <a:prstGeom prst="rect">
            <a:avLst/>
          </a:prstGeom>
          <a:noFill/>
          <a:ln w="9525">
            <a:noFill/>
            <a:miter lim="800000"/>
            <a:headEnd/>
            <a:tailEnd/>
          </a:ln>
          <a:effectLst>
            <a:prstShdw prst="shdw17" dist="17961" dir="2700000">
              <a:srgbClr val="5B9BD5">
                <a:gamma/>
                <a:shade val="60000"/>
                <a:invGamma/>
              </a:srgbClr>
            </a:prstShdw>
          </a:effectLst>
        </p:spPr>
        <p:txBody>
          <a:bodyPr>
            <a:spAutoFit/>
          </a:bodyPr>
          <a:lstStyle/>
          <a:p>
            <a:pPr marL="0" marR="0" lvl="0" indent="0" defTabSz="68580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latin typeface="Times New Roman" pitchFamily="18" charset="0"/>
                <a:cs typeface="Times New Roman" pitchFamily="18" charset="0"/>
              </a:rPr>
              <a:t>* Đọc đúng:</a:t>
            </a:r>
          </a:p>
        </p:txBody>
      </p:sp>
      <p:sp>
        <p:nvSpPr>
          <p:cNvPr id="16" name="Text Box 6"/>
          <p:cNvSpPr txBox="1">
            <a:spLocks noChangeArrowheads="1"/>
          </p:cNvSpPr>
          <p:nvPr/>
        </p:nvSpPr>
        <p:spPr bwMode="auto">
          <a:xfrm>
            <a:off x="1143000" y="1362669"/>
            <a:ext cx="6858000" cy="830997"/>
          </a:xfrm>
          <a:prstGeom prst="rect">
            <a:avLst/>
          </a:prstGeom>
          <a:noFill/>
          <a:ln w="9525">
            <a:noFill/>
            <a:miter lim="800000"/>
            <a:headEnd/>
            <a:tailEnd/>
          </a:ln>
          <a:effectLst>
            <a:prstShdw prst="shdw17" dist="17961" dir="2700000">
              <a:srgbClr val="5B9BD5">
                <a:gamma/>
                <a:shade val="60000"/>
                <a:invGamma/>
              </a:srgbClr>
            </a:prstShdw>
          </a:effectLst>
        </p:spPr>
        <p:txBody>
          <a:bodyPr>
            <a:spAutoFit/>
          </a:bodyPr>
          <a:lstStyle/>
          <a:p>
            <a:pPr marL="0" marR="0" lvl="0" indent="0" defTabSz="68580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rgbClr val="4472C4">
                    <a:lumMod val="75000"/>
                  </a:srgbClr>
                </a:solidFill>
                <a:effectLst/>
                <a:uLnTx/>
                <a:uFillTx/>
                <a:latin typeface="Times New Roman" pitchFamily="18" charset="0"/>
                <a:cs typeface="Times New Roman" pitchFamily="18" charset="0"/>
              </a:rPr>
              <a:t>- Già lọm khọm, giàn giụa, rên rỉ, run lẩy bẩy, chằm </a:t>
            </a:r>
            <a:r>
              <a:rPr kumimoji="0" lang="en-US" sz="2400" b="1" i="0" u="none" strike="noStrike" kern="0" cap="none" spc="0" normalizeH="0" baseline="0" noProof="0" dirty="0" err="1">
                <a:ln>
                  <a:noFill/>
                </a:ln>
                <a:solidFill>
                  <a:srgbClr val="4472C4">
                    <a:lumMod val="75000"/>
                  </a:srgbClr>
                </a:solidFill>
                <a:effectLst/>
                <a:uLnTx/>
                <a:uFillTx/>
                <a:latin typeface="Times New Roman" pitchFamily="18" charset="0"/>
                <a:cs typeface="Times New Roman" pitchFamily="18" charset="0"/>
              </a:rPr>
              <a:t>chằm</a:t>
            </a:r>
            <a:r>
              <a:rPr kumimoji="0" lang="en-US" sz="2400" b="1" i="0" u="none" strike="noStrike" kern="0" cap="none" spc="0" normalizeH="0" baseline="0" noProof="0" dirty="0">
                <a:ln>
                  <a:noFill/>
                </a:ln>
                <a:solidFill>
                  <a:srgbClr val="4472C4">
                    <a:lumMod val="75000"/>
                  </a:srgbClr>
                </a:solidFill>
                <a:effectLst/>
                <a:uLnTx/>
                <a:uFillTx/>
                <a:latin typeface="Times New Roman" pitchFamily="18" charset="0"/>
                <a:cs typeface="Times New Roman" pitchFamily="18" charset="0"/>
              </a:rPr>
              <a:t>, khản đặc, ….</a:t>
            </a:r>
          </a:p>
        </p:txBody>
      </p:sp>
      <p:sp>
        <p:nvSpPr>
          <p:cNvPr id="17" name="Text Box 7"/>
          <p:cNvSpPr txBox="1">
            <a:spLocks noChangeArrowheads="1"/>
          </p:cNvSpPr>
          <p:nvPr/>
        </p:nvSpPr>
        <p:spPr bwMode="auto">
          <a:xfrm>
            <a:off x="1150021" y="2081932"/>
            <a:ext cx="6858000" cy="461665"/>
          </a:xfrm>
          <a:prstGeom prst="rect">
            <a:avLst/>
          </a:prstGeom>
          <a:noFill/>
          <a:ln w="9525">
            <a:noFill/>
            <a:miter lim="800000"/>
            <a:headEnd/>
            <a:tailEnd/>
          </a:ln>
          <a:effectLst>
            <a:prstShdw prst="shdw17" dist="17961" dir="2700000">
              <a:srgbClr val="5B9BD5">
                <a:gamma/>
                <a:shade val="60000"/>
                <a:invGamma/>
              </a:srgbClr>
            </a:prstShdw>
          </a:effectLst>
        </p:spPr>
        <p:txBody>
          <a:bodyPr>
            <a:spAutoFit/>
          </a:bodyPr>
          <a:lstStyle/>
          <a:p>
            <a:pPr marL="0" marR="0" lvl="0" indent="0" defTabSz="68580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latin typeface="Times New Roman" pitchFamily="18" charset="0"/>
                <a:cs typeface="Times New Roman" pitchFamily="18" charset="0"/>
              </a:rPr>
              <a:t>* Ngắt câu:</a:t>
            </a:r>
          </a:p>
        </p:txBody>
      </p:sp>
      <p:sp>
        <p:nvSpPr>
          <p:cNvPr id="18" name="Text Box 8"/>
          <p:cNvSpPr txBox="1">
            <a:spLocks noChangeArrowheads="1"/>
          </p:cNvSpPr>
          <p:nvPr/>
        </p:nvSpPr>
        <p:spPr bwMode="auto">
          <a:xfrm>
            <a:off x="1150021" y="3480428"/>
            <a:ext cx="6858000" cy="461665"/>
          </a:xfrm>
          <a:prstGeom prst="rect">
            <a:avLst/>
          </a:prstGeom>
          <a:noFill/>
          <a:ln w="9525">
            <a:noFill/>
            <a:miter lim="800000"/>
            <a:headEnd/>
            <a:tailEnd/>
          </a:ln>
          <a:effectLst>
            <a:prstShdw prst="shdw17" dist="17961" dir="2700000">
              <a:srgbClr val="5B9BD5">
                <a:gamma/>
                <a:shade val="60000"/>
                <a:invGamma/>
              </a:srgbClr>
            </a:prstShdw>
          </a:effectLst>
        </p:spPr>
        <p:txBody>
          <a:bodyPr>
            <a:spAutoFit/>
          </a:bodyPr>
          <a:lstStyle/>
          <a:p>
            <a:pPr marL="0" marR="0" lvl="0" indent="0" defTabSz="685800" eaLnBrk="1" fontAlgn="auto" latinLnBrk="0" hangingPunct="1">
              <a:lnSpc>
                <a:spcPct val="100000"/>
              </a:lnSpc>
              <a:spcBef>
                <a:spcPct val="5000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latin typeface="Times New Roman" pitchFamily="18" charset="0"/>
                <a:cs typeface="Times New Roman" pitchFamily="18" charset="0"/>
              </a:rPr>
              <a:t>* Giải nghĩa từ: </a:t>
            </a:r>
          </a:p>
        </p:txBody>
      </p:sp>
      <p:sp>
        <p:nvSpPr>
          <p:cNvPr id="19" name="Text Box 13">
            <a:hlinkClick r:id="rId5" action="ppaction://hlinksldjump"/>
          </p:cNvPr>
          <p:cNvSpPr txBox="1">
            <a:spLocks noChangeArrowheads="1"/>
          </p:cNvSpPr>
          <p:nvPr/>
        </p:nvSpPr>
        <p:spPr bwMode="auto">
          <a:xfrm>
            <a:off x="1143000" y="3753546"/>
            <a:ext cx="830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Font typeface="Wingdings 3" panose="05040102010807070707" pitchFamily="18" charset="2"/>
              <a:buNone/>
            </a:pPr>
            <a:r>
              <a:rPr lang="en-US" altLang="en-US" sz="2400" b="1" dirty="0">
                <a:solidFill>
                  <a:srgbClr val="0000FF"/>
                </a:solidFill>
                <a:latin typeface="Times New Roman" panose="02020603050405020304" pitchFamily="18" charset="0"/>
                <a:cs typeface="Times New Roman" panose="02020603050405020304" pitchFamily="18" charset="0"/>
              </a:rPr>
              <a:t>- Lọm khọm: (dáng vẻ) già yếu, lưng còng, chậm chạp.</a:t>
            </a:r>
          </a:p>
        </p:txBody>
      </p:sp>
      <p:sp>
        <p:nvSpPr>
          <p:cNvPr id="20" name="Text Box 14">
            <a:hlinkClick r:id="rId6" action="ppaction://hlinksldjump"/>
          </p:cNvPr>
          <p:cNvSpPr txBox="1">
            <a:spLocks noChangeArrowheads="1"/>
          </p:cNvSpPr>
          <p:nvPr/>
        </p:nvSpPr>
        <p:spPr bwMode="auto">
          <a:xfrm>
            <a:off x="1164432" y="4136779"/>
            <a:ext cx="75437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Font typeface="Wingdings 3" panose="05040102010807070707" pitchFamily="18" charset="2"/>
              <a:buNone/>
            </a:pPr>
            <a:r>
              <a:rPr lang="en-US" altLang="en-US" sz="2400" b="1" dirty="0">
                <a:solidFill>
                  <a:srgbClr val="0000FF"/>
                </a:solidFill>
                <a:latin typeface="Times New Roman" panose="02020603050405020304" pitchFamily="18" charset="0"/>
                <a:cs typeface="Times New Roman" panose="02020603050405020304" pitchFamily="18" charset="0"/>
              </a:rPr>
              <a:t>- Đỏ đọc: rất đỏ, như có pha sắc máu.</a:t>
            </a:r>
          </a:p>
        </p:txBody>
      </p:sp>
      <p:sp>
        <p:nvSpPr>
          <p:cNvPr id="21" name="Text Box 17">
            <a:hlinkClick r:id="rId7" action="ppaction://hlinksldjump"/>
          </p:cNvPr>
          <p:cNvSpPr txBox="1">
            <a:spLocks noChangeArrowheads="1"/>
          </p:cNvSpPr>
          <p:nvPr/>
        </p:nvSpPr>
        <p:spPr bwMode="auto">
          <a:xfrm>
            <a:off x="1143000" y="4503374"/>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Font typeface="Wingdings 3" panose="05040102010807070707" pitchFamily="18" charset="2"/>
              <a:buNone/>
            </a:pPr>
            <a:r>
              <a:rPr lang="en-US" altLang="en-US" sz="2400" b="1" dirty="0">
                <a:solidFill>
                  <a:srgbClr val="0000FF"/>
                </a:solidFill>
                <a:latin typeface="Times New Roman" panose="02020603050405020304" pitchFamily="18" charset="0"/>
                <a:cs typeface="Times New Roman" panose="02020603050405020304" pitchFamily="18" charset="0"/>
              </a:rPr>
              <a:t>- Giàn giụa: (nước mắt) tràn ra nhiều, không kìm giữ được.</a:t>
            </a:r>
          </a:p>
        </p:txBody>
      </p:sp>
      <p:sp>
        <p:nvSpPr>
          <p:cNvPr id="22" name="Text Box 12"/>
          <p:cNvSpPr txBox="1">
            <a:spLocks noChangeArrowheads="1"/>
          </p:cNvSpPr>
          <p:nvPr/>
        </p:nvSpPr>
        <p:spPr bwMode="auto">
          <a:xfrm>
            <a:off x="1143000" y="2396470"/>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Font typeface="Wingdings 3" panose="05040102010807070707" pitchFamily="18" charset="2"/>
              <a:buNone/>
            </a:pPr>
            <a:r>
              <a:rPr lang="en-US" altLang="en-US" sz="2400" b="1" dirty="0">
                <a:solidFill>
                  <a:srgbClr val="000099"/>
                </a:solidFill>
                <a:latin typeface="Times New Roman" panose="02020603050405020304" pitchFamily="18" charset="0"/>
                <a:cs typeface="Times New Roman" panose="02020603050405020304" pitchFamily="18" charset="0"/>
              </a:rPr>
              <a:t>- </a:t>
            </a:r>
            <a:r>
              <a:rPr lang="en-US" altLang="en-US" sz="2400" b="1" dirty="0">
                <a:solidFill>
                  <a:srgbClr val="0000FF"/>
                </a:solidFill>
                <a:latin typeface="Times New Roman" panose="02020603050405020304" pitchFamily="18" charset="0"/>
                <a:cs typeface="Times New Roman" panose="02020603050405020304" pitchFamily="18" charset="0"/>
              </a:rPr>
              <a:t>Chao ôi!/ Cảnh nghèo đói/ đã gặm nát con người đau khổ kia/ thành xấu xí biết nhường nào!//</a:t>
            </a:r>
            <a:endParaRPr lang="en-US" altLang="en-US" sz="2400" b="1" dirty="0">
              <a:solidFill>
                <a:srgbClr val="000099"/>
              </a:solidFill>
              <a:latin typeface="Times New Roman" panose="02020603050405020304" pitchFamily="18" charset="0"/>
              <a:cs typeface="Times New Roman" panose="02020603050405020304" pitchFamily="18" charset="0"/>
            </a:endParaRPr>
          </a:p>
        </p:txBody>
      </p:sp>
      <p:sp>
        <p:nvSpPr>
          <p:cNvPr id="23" name="Text Box 13"/>
          <p:cNvSpPr txBox="1">
            <a:spLocks noChangeArrowheads="1"/>
          </p:cNvSpPr>
          <p:nvPr/>
        </p:nvSpPr>
        <p:spPr bwMode="auto">
          <a:xfrm>
            <a:off x="1108271" y="5235821"/>
            <a:ext cx="685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Font typeface="Wingdings 3" panose="05040102010807070707" pitchFamily="18" charset="2"/>
              <a:buNone/>
            </a:pPr>
            <a:r>
              <a:rPr lang="en-US" altLang="en-US" sz="2400" b="1" dirty="0">
                <a:solidFill>
                  <a:srgbClr val="0000FF"/>
                </a:solidFill>
                <a:latin typeface="Times New Roman" panose="02020603050405020304" pitchFamily="18" charset="0"/>
                <a:cs typeface="Times New Roman" panose="02020603050405020304" pitchFamily="18" charset="0"/>
              </a:rPr>
              <a:t>- Thảm hại: (dáng vẻ) khổ sở, đáng thương.</a:t>
            </a:r>
          </a:p>
        </p:txBody>
      </p:sp>
      <p:sp>
        <p:nvSpPr>
          <p:cNvPr id="25" name="Text Box 17"/>
          <p:cNvSpPr txBox="1">
            <a:spLocks noChangeArrowheads="1"/>
          </p:cNvSpPr>
          <p:nvPr/>
        </p:nvSpPr>
        <p:spPr bwMode="auto">
          <a:xfrm>
            <a:off x="1142909" y="3156668"/>
            <a:ext cx="8216080" cy="42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lnSpc>
                <a:spcPct val="90000"/>
              </a:lnSpc>
              <a:spcBef>
                <a:spcPct val="20000"/>
              </a:spcBef>
              <a:spcAft>
                <a:spcPts val="0"/>
              </a:spcAft>
              <a:buClr>
                <a:srgbClr val="000000"/>
              </a:buClr>
              <a:buSzTx/>
              <a:buFont typeface="Wingdings 3" panose="05040102010807070707" pitchFamily="18" charset="2"/>
              <a:buNone/>
            </a:pPr>
            <a:r>
              <a:rPr lang="en-US" altLang="en-US" sz="2400" b="1" dirty="0">
                <a:solidFill>
                  <a:srgbClr val="0000FF"/>
                </a:solidFill>
                <a:latin typeface="Times New Roman" panose="02020603050405020304" pitchFamily="18" charset="0"/>
                <a:cs typeface="Times New Roman" panose="02020603050405020304" pitchFamily="18" charset="0"/>
              </a:rPr>
              <a:t>- Cháu ơi,/ cảm ơn cháu!/ Như vậy là cháu đã cho lão rồi.//</a:t>
            </a:r>
            <a:endParaRPr lang="en-US" altLang="en-US" sz="2400" b="1" dirty="0">
              <a:solidFill>
                <a:prstClr val="black"/>
              </a:solidFill>
              <a:latin typeface="Times New Roman" panose="02020603050405020304" pitchFamily="18" charset="0"/>
              <a:cs typeface="Times New Roman" panose="02020603050405020304" pitchFamily="18" charset="0"/>
            </a:endParaRPr>
          </a:p>
        </p:txBody>
      </p:sp>
      <p:sp>
        <p:nvSpPr>
          <p:cNvPr id="26" name="Text Box 18"/>
          <p:cNvSpPr txBox="1">
            <a:spLocks noChangeArrowheads="1"/>
          </p:cNvSpPr>
          <p:nvPr/>
        </p:nvSpPr>
        <p:spPr bwMode="auto">
          <a:xfrm>
            <a:off x="1108272" y="5634692"/>
            <a:ext cx="75785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Font typeface="Wingdings 3" panose="05040102010807070707" pitchFamily="18" charset="2"/>
              <a:buNone/>
            </a:pPr>
            <a:r>
              <a:rPr lang="en-US" altLang="en-US" sz="2400" b="1" dirty="0">
                <a:solidFill>
                  <a:srgbClr val="0000FF"/>
                </a:solidFill>
                <a:latin typeface="Times New Roman" panose="02020603050405020304" pitchFamily="18" charset="0"/>
                <a:cs typeface="Times New Roman" panose="02020603050405020304" pitchFamily="18" charset="0"/>
              </a:rPr>
              <a:t>- Chằm </a:t>
            </a:r>
            <a:r>
              <a:rPr lang="en-US" altLang="en-US" sz="2400" b="1" dirty="0" err="1">
                <a:solidFill>
                  <a:srgbClr val="0000FF"/>
                </a:solidFill>
                <a:latin typeface="Times New Roman" panose="02020603050405020304" pitchFamily="18" charset="0"/>
                <a:cs typeface="Times New Roman" panose="02020603050405020304" pitchFamily="18" charset="0"/>
              </a:rPr>
              <a:t>chằm</a:t>
            </a:r>
            <a:r>
              <a:rPr lang="en-US" altLang="en-US" sz="2400" b="1" dirty="0">
                <a:solidFill>
                  <a:srgbClr val="0000FF"/>
                </a:solidFill>
                <a:latin typeface="Times New Roman" panose="02020603050405020304" pitchFamily="18" charset="0"/>
                <a:cs typeface="Times New Roman" panose="02020603050405020304" pitchFamily="18" charset="0"/>
              </a:rPr>
              <a:t>: (nhìn )chăm chú, lâu không chớp mắt và có ý dò hỏi. </a:t>
            </a:r>
          </a:p>
        </p:txBody>
      </p:sp>
      <p:pic>
        <p:nvPicPr>
          <p:cNvPr id="27" name="Picture 2"/>
          <p:cNvPicPr>
            <a:picLocks noChangeAspect="1" noChangeArrowheads="1"/>
          </p:cNvPicPr>
          <p:nvPr/>
        </p:nvPicPr>
        <p:blipFill>
          <a:blip r:embed="rId8"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3501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4"/>
                                        </p:tgtEl>
                                        <p:attrNameLst>
                                          <p:attrName>style.visibility</p:attrName>
                                        </p:attrNameLst>
                                      </p:cBhvr>
                                      <p:to>
                                        <p:strVal val="visible"/>
                                      </p:to>
                                    </p:set>
                                    <p:anim calcmode="discrete" valueType="clr">
                                      <p:cBhvr override="childStyle">
                                        <p:cTn id="21" dur="80"/>
                                        <p:tgtEl>
                                          <p:spTgt spid="14"/>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4"/>
                                        </p:tgtEl>
                                        <p:attrNameLst>
                                          <p:attrName>fillcolor</p:attrName>
                                        </p:attrNameLst>
                                      </p:cBhvr>
                                      <p:tavLst>
                                        <p:tav tm="0">
                                          <p:val>
                                            <p:clrVal>
                                              <a:schemeClr val="accent2"/>
                                            </p:clrVal>
                                          </p:val>
                                        </p:tav>
                                        <p:tav tm="50000">
                                          <p:val>
                                            <p:clrVal>
                                              <a:schemeClr val="hlink"/>
                                            </p:clrVal>
                                          </p:val>
                                        </p:tav>
                                      </p:tavLst>
                                    </p:anim>
                                    <p:set>
                                      <p:cBhvr>
                                        <p:cTn id="23" dur="80"/>
                                        <p:tgtEl>
                                          <p:spTgt spid="14"/>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5"/>
                                        </p:tgtEl>
                                        <p:attrNameLst>
                                          <p:attrName>style.visibility</p:attrName>
                                        </p:attrNameLst>
                                      </p:cBhvr>
                                      <p:to>
                                        <p:strVal val="visible"/>
                                      </p:to>
                                    </p:set>
                                    <p:anim calcmode="discrete" valueType="clr">
                                      <p:cBhvr override="childStyle">
                                        <p:cTn id="28" dur="80"/>
                                        <p:tgtEl>
                                          <p:spTgt spid="1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5"/>
                                        </p:tgtEl>
                                        <p:attrNameLst>
                                          <p:attrName>fillcolor</p:attrName>
                                        </p:attrNameLst>
                                      </p:cBhvr>
                                      <p:tavLst>
                                        <p:tav tm="0">
                                          <p:val>
                                            <p:clrVal>
                                              <a:schemeClr val="accent2"/>
                                            </p:clrVal>
                                          </p:val>
                                        </p:tav>
                                        <p:tav tm="50000">
                                          <p:val>
                                            <p:clrVal>
                                              <a:schemeClr val="hlink"/>
                                            </p:clrVal>
                                          </p:val>
                                        </p:tav>
                                      </p:tavLst>
                                    </p:anim>
                                    <p:set>
                                      <p:cBhvr>
                                        <p:cTn id="30" dur="80"/>
                                        <p:tgtEl>
                                          <p:spTgt spid="15"/>
                                        </p:tgtEl>
                                        <p:attrNameLst>
                                          <p:attrName>fill.type</p:attrName>
                                        </p:attrNameLst>
                                      </p:cBhvr>
                                      <p:to>
                                        <p:strVal val="solid"/>
                                      </p:to>
                                    </p:se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6"/>
                                        </p:tgtEl>
                                        <p:attrNameLst>
                                          <p:attrName>style.visibility</p:attrName>
                                        </p:attrNameLst>
                                      </p:cBhvr>
                                      <p:to>
                                        <p:strVal val="visible"/>
                                      </p:to>
                                    </p:set>
                                    <p:anim calcmode="discrete" valueType="clr">
                                      <p:cBhvr override="childStyle">
                                        <p:cTn id="35" dur="80"/>
                                        <p:tgtEl>
                                          <p:spTgt spid="16"/>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6"/>
                                        </p:tgtEl>
                                        <p:attrNameLst>
                                          <p:attrName>fillcolor</p:attrName>
                                        </p:attrNameLst>
                                      </p:cBhvr>
                                      <p:tavLst>
                                        <p:tav tm="0">
                                          <p:val>
                                            <p:clrVal>
                                              <a:schemeClr val="accent2"/>
                                            </p:clrVal>
                                          </p:val>
                                        </p:tav>
                                        <p:tav tm="50000">
                                          <p:val>
                                            <p:clrVal>
                                              <a:schemeClr val="hlink"/>
                                            </p:clrVal>
                                          </p:val>
                                        </p:tav>
                                      </p:tavLst>
                                    </p:anim>
                                    <p:set>
                                      <p:cBhvr>
                                        <p:cTn id="37" dur="80"/>
                                        <p:tgtEl>
                                          <p:spTgt spid="16"/>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17"/>
                                        </p:tgtEl>
                                        <p:attrNameLst>
                                          <p:attrName>style.visibility</p:attrName>
                                        </p:attrNameLst>
                                      </p:cBhvr>
                                      <p:to>
                                        <p:strVal val="visible"/>
                                      </p:to>
                                    </p:set>
                                    <p:anim calcmode="discrete" valueType="clr">
                                      <p:cBhvr override="childStyle">
                                        <p:cTn id="42" dur="80"/>
                                        <p:tgtEl>
                                          <p:spTgt spid="17"/>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17"/>
                                        </p:tgtEl>
                                        <p:attrNameLst>
                                          <p:attrName>fillcolor</p:attrName>
                                        </p:attrNameLst>
                                      </p:cBhvr>
                                      <p:tavLst>
                                        <p:tav tm="0">
                                          <p:val>
                                            <p:clrVal>
                                              <a:schemeClr val="accent2"/>
                                            </p:clrVal>
                                          </p:val>
                                        </p:tav>
                                        <p:tav tm="50000">
                                          <p:val>
                                            <p:clrVal>
                                              <a:schemeClr val="hlink"/>
                                            </p:clrVal>
                                          </p:val>
                                        </p:tav>
                                      </p:tavLst>
                                    </p:anim>
                                    <p:set>
                                      <p:cBhvr>
                                        <p:cTn id="44" dur="80"/>
                                        <p:tgtEl>
                                          <p:spTgt spid="17"/>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7" presetClass="entr" presetSubtype="0" fill="hold" grpId="0" nodeType="clickEffect">
                                  <p:stCondLst>
                                    <p:cond delay="0"/>
                                  </p:stCondLst>
                                  <p:iterate type="lt">
                                    <p:tmPct val="50000"/>
                                  </p:iterate>
                                  <p:childTnLst>
                                    <p:set>
                                      <p:cBhvr>
                                        <p:cTn id="48" dur="1" fill="hold">
                                          <p:stCondLst>
                                            <p:cond delay="0"/>
                                          </p:stCondLst>
                                        </p:cTn>
                                        <p:tgtEl>
                                          <p:spTgt spid="22"/>
                                        </p:tgtEl>
                                        <p:attrNameLst>
                                          <p:attrName>style.visibility</p:attrName>
                                        </p:attrNameLst>
                                      </p:cBhvr>
                                      <p:to>
                                        <p:strVal val="visible"/>
                                      </p:to>
                                    </p:set>
                                    <p:anim calcmode="discrete" valueType="clr">
                                      <p:cBhvr override="childStyle">
                                        <p:cTn id="49" dur="80"/>
                                        <p:tgtEl>
                                          <p:spTgt spid="22"/>
                                        </p:tgtEl>
                                        <p:attrNameLst>
                                          <p:attrName>style.color</p:attrName>
                                        </p:attrNameLst>
                                      </p:cBhvr>
                                      <p:tavLst>
                                        <p:tav tm="0">
                                          <p:val>
                                            <p:clrVal>
                                              <a:schemeClr val="accent2"/>
                                            </p:clrVal>
                                          </p:val>
                                        </p:tav>
                                        <p:tav tm="50000">
                                          <p:val>
                                            <p:clrVal>
                                              <a:schemeClr val="hlink"/>
                                            </p:clrVal>
                                          </p:val>
                                        </p:tav>
                                      </p:tavLst>
                                    </p:anim>
                                    <p:anim calcmode="discrete" valueType="clr">
                                      <p:cBhvr>
                                        <p:cTn id="50" dur="80"/>
                                        <p:tgtEl>
                                          <p:spTgt spid="22"/>
                                        </p:tgtEl>
                                        <p:attrNameLst>
                                          <p:attrName>fillcolor</p:attrName>
                                        </p:attrNameLst>
                                      </p:cBhvr>
                                      <p:tavLst>
                                        <p:tav tm="0">
                                          <p:val>
                                            <p:clrVal>
                                              <a:schemeClr val="accent2"/>
                                            </p:clrVal>
                                          </p:val>
                                        </p:tav>
                                        <p:tav tm="50000">
                                          <p:val>
                                            <p:clrVal>
                                              <a:schemeClr val="hlink"/>
                                            </p:clrVal>
                                          </p:val>
                                        </p:tav>
                                      </p:tavLst>
                                    </p:anim>
                                    <p:set>
                                      <p:cBhvr>
                                        <p:cTn id="51" dur="80"/>
                                        <p:tgtEl>
                                          <p:spTgt spid="22"/>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27" presetClass="entr" presetSubtype="0" fill="hold" grpId="0" nodeType="clickEffect">
                                  <p:stCondLst>
                                    <p:cond delay="0"/>
                                  </p:stCondLst>
                                  <p:iterate type="lt">
                                    <p:tmPct val="50000"/>
                                  </p:iterate>
                                  <p:childTnLst>
                                    <p:set>
                                      <p:cBhvr>
                                        <p:cTn id="55" dur="1" fill="hold">
                                          <p:stCondLst>
                                            <p:cond delay="0"/>
                                          </p:stCondLst>
                                        </p:cTn>
                                        <p:tgtEl>
                                          <p:spTgt spid="25"/>
                                        </p:tgtEl>
                                        <p:attrNameLst>
                                          <p:attrName>style.visibility</p:attrName>
                                        </p:attrNameLst>
                                      </p:cBhvr>
                                      <p:to>
                                        <p:strVal val="visible"/>
                                      </p:to>
                                    </p:set>
                                    <p:anim calcmode="discrete" valueType="clr">
                                      <p:cBhvr override="childStyle">
                                        <p:cTn id="56" dur="80"/>
                                        <p:tgtEl>
                                          <p:spTgt spid="25"/>
                                        </p:tgtEl>
                                        <p:attrNameLst>
                                          <p:attrName>style.color</p:attrName>
                                        </p:attrNameLst>
                                      </p:cBhvr>
                                      <p:tavLst>
                                        <p:tav tm="0">
                                          <p:val>
                                            <p:clrVal>
                                              <a:schemeClr val="accent2"/>
                                            </p:clrVal>
                                          </p:val>
                                        </p:tav>
                                        <p:tav tm="50000">
                                          <p:val>
                                            <p:clrVal>
                                              <a:schemeClr val="hlink"/>
                                            </p:clrVal>
                                          </p:val>
                                        </p:tav>
                                      </p:tavLst>
                                    </p:anim>
                                    <p:anim calcmode="discrete" valueType="clr">
                                      <p:cBhvr>
                                        <p:cTn id="57" dur="80"/>
                                        <p:tgtEl>
                                          <p:spTgt spid="25"/>
                                        </p:tgtEl>
                                        <p:attrNameLst>
                                          <p:attrName>fillcolor</p:attrName>
                                        </p:attrNameLst>
                                      </p:cBhvr>
                                      <p:tavLst>
                                        <p:tav tm="0">
                                          <p:val>
                                            <p:clrVal>
                                              <a:schemeClr val="accent2"/>
                                            </p:clrVal>
                                          </p:val>
                                        </p:tav>
                                        <p:tav tm="50000">
                                          <p:val>
                                            <p:clrVal>
                                              <a:schemeClr val="hlink"/>
                                            </p:clrVal>
                                          </p:val>
                                        </p:tav>
                                      </p:tavLst>
                                    </p:anim>
                                    <p:set>
                                      <p:cBhvr>
                                        <p:cTn id="58" dur="80"/>
                                        <p:tgtEl>
                                          <p:spTgt spid="25"/>
                                        </p:tgtEl>
                                        <p:attrNameLst>
                                          <p:attrName>fill.type</p:attrName>
                                        </p:attrNameLst>
                                      </p:cBhvr>
                                      <p:to>
                                        <p:strVal val="solid"/>
                                      </p:to>
                                    </p:set>
                                  </p:childTnLst>
                                </p:cTn>
                              </p:par>
                            </p:childTnLst>
                          </p:cTn>
                        </p:par>
                      </p:childTnLst>
                    </p:cTn>
                  </p:par>
                  <p:par>
                    <p:cTn id="59" fill="hold">
                      <p:stCondLst>
                        <p:cond delay="indefinite"/>
                      </p:stCondLst>
                      <p:childTnLst>
                        <p:par>
                          <p:cTn id="60" fill="hold">
                            <p:stCondLst>
                              <p:cond delay="0"/>
                            </p:stCondLst>
                            <p:childTnLst>
                              <p:par>
                                <p:cTn id="61" presetID="27" presetClass="entr" presetSubtype="0" fill="hold" grpId="0" nodeType="clickEffect">
                                  <p:stCondLst>
                                    <p:cond delay="0"/>
                                  </p:stCondLst>
                                  <p:iterate type="lt">
                                    <p:tmPct val="50000"/>
                                  </p:iterate>
                                  <p:childTnLst>
                                    <p:set>
                                      <p:cBhvr>
                                        <p:cTn id="62" dur="1" fill="hold">
                                          <p:stCondLst>
                                            <p:cond delay="0"/>
                                          </p:stCondLst>
                                        </p:cTn>
                                        <p:tgtEl>
                                          <p:spTgt spid="18"/>
                                        </p:tgtEl>
                                        <p:attrNameLst>
                                          <p:attrName>style.visibility</p:attrName>
                                        </p:attrNameLst>
                                      </p:cBhvr>
                                      <p:to>
                                        <p:strVal val="visible"/>
                                      </p:to>
                                    </p:set>
                                    <p:anim calcmode="discrete" valueType="clr">
                                      <p:cBhvr override="childStyle">
                                        <p:cTn id="63" dur="80"/>
                                        <p:tgtEl>
                                          <p:spTgt spid="18"/>
                                        </p:tgtEl>
                                        <p:attrNameLst>
                                          <p:attrName>style.color</p:attrName>
                                        </p:attrNameLst>
                                      </p:cBhvr>
                                      <p:tavLst>
                                        <p:tav tm="0">
                                          <p:val>
                                            <p:clrVal>
                                              <a:schemeClr val="accent2"/>
                                            </p:clrVal>
                                          </p:val>
                                        </p:tav>
                                        <p:tav tm="50000">
                                          <p:val>
                                            <p:clrVal>
                                              <a:schemeClr val="hlink"/>
                                            </p:clrVal>
                                          </p:val>
                                        </p:tav>
                                      </p:tavLst>
                                    </p:anim>
                                    <p:anim calcmode="discrete" valueType="clr">
                                      <p:cBhvr>
                                        <p:cTn id="64" dur="80"/>
                                        <p:tgtEl>
                                          <p:spTgt spid="18"/>
                                        </p:tgtEl>
                                        <p:attrNameLst>
                                          <p:attrName>fillcolor</p:attrName>
                                        </p:attrNameLst>
                                      </p:cBhvr>
                                      <p:tavLst>
                                        <p:tav tm="0">
                                          <p:val>
                                            <p:clrVal>
                                              <a:schemeClr val="accent2"/>
                                            </p:clrVal>
                                          </p:val>
                                        </p:tav>
                                        <p:tav tm="50000">
                                          <p:val>
                                            <p:clrVal>
                                              <a:schemeClr val="hlink"/>
                                            </p:clrVal>
                                          </p:val>
                                        </p:tav>
                                      </p:tavLst>
                                    </p:anim>
                                    <p:set>
                                      <p:cBhvr>
                                        <p:cTn id="65" dur="80"/>
                                        <p:tgtEl>
                                          <p:spTgt spid="18"/>
                                        </p:tgtEl>
                                        <p:attrNameLst>
                                          <p:attrName>fill.type</p:attrName>
                                        </p:attrNameLst>
                                      </p:cBhvr>
                                      <p:to>
                                        <p:strVal val="solid"/>
                                      </p:to>
                                    </p:set>
                                  </p:childTnLst>
                                </p:cTn>
                              </p:par>
                            </p:childTnLst>
                          </p:cTn>
                        </p:par>
                      </p:childTnLst>
                    </p:cTn>
                  </p:par>
                  <p:par>
                    <p:cTn id="66" fill="hold">
                      <p:stCondLst>
                        <p:cond delay="indefinite"/>
                      </p:stCondLst>
                      <p:childTnLst>
                        <p:par>
                          <p:cTn id="67" fill="hold">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checkerboard(across)">
                                      <p:cBhvr>
                                        <p:cTn id="70" dur="5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5" presetClass="entr" presetSubtype="10"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checkerboard(across)">
                                      <p:cBhvr>
                                        <p:cTn id="75" dur="500"/>
                                        <p:tgtEl>
                                          <p:spTgt spid="20"/>
                                        </p:tgtEl>
                                      </p:cBhvr>
                                    </p:animEffect>
                                  </p:childTnLst>
                                </p:cTn>
                              </p:par>
                            </p:childTnLst>
                          </p:cTn>
                        </p:par>
                      </p:childTnLst>
                    </p:cTn>
                  </p:par>
                  <p:par>
                    <p:cTn id="76" fill="hold">
                      <p:stCondLst>
                        <p:cond delay="indefinite"/>
                      </p:stCondLst>
                      <p:childTnLst>
                        <p:par>
                          <p:cTn id="77" fill="hold">
                            <p:stCondLst>
                              <p:cond delay="0"/>
                            </p:stCondLst>
                            <p:childTnLst>
                              <p:par>
                                <p:cTn id="78" presetID="5" presetClass="entr" presetSubtype="1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transition="in" filter="checkerboard(across)">
                                      <p:cBhvr>
                                        <p:cTn id="80" dur="5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27" presetClass="entr" presetSubtype="0" fill="hold" grpId="0" nodeType="clickEffect">
                                  <p:stCondLst>
                                    <p:cond delay="0"/>
                                  </p:stCondLst>
                                  <p:iterate type="lt">
                                    <p:tmPct val="50000"/>
                                  </p:iterate>
                                  <p:childTnLst>
                                    <p:set>
                                      <p:cBhvr>
                                        <p:cTn id="84" dur="1" fill="hold">
                                          <p:stCondLst>
                                            <p:cond delay="0"/>
                                          </p:stCondLst>
                                        </p:cTn>
                                        <p:tgtEl>
                                          <p:spTgt spid="23"/>
                                        </p:tgtEl>
                                        <p:attrNameLst>
                                          <p:attrName>style.visibility</p:attrName>
                                        </p:attrNameLst>
                                      </p:cBhvr>
                                      <p:to>
                                        <p:strVal val="visible"/>
                                      </p:to>
                                    </p:set>
                                    <p:anim calcmode="discrete" valueType="clr">
                                      <p:cBhvr override="childStyle">
                                        <p:cTn id="85" dur="80"/>
                                        <p:tgtEl>
                                          <p:spTgt spid="23"/>
                                        </p:tgtEl>
                                        <p:attrNameLst>
                                          <p:attrName>style.color</p:attrName>
                                        </p:attrNameLst>
                                      </p:cBhvr>
                                      <p:tavLst>
                                        <p:tav tm="0">
                                          <p:val>
                                            <p:clrVal>
                                              <a:schemeClr val="accent2"/>
                                            </p:clrVal>
                                          </p:val>
                                        </p:tav>
                                        <p:tav tm="50000">
                                          <p:val>
                                            <p:clrVal>
                                              <a:schemeClr val="hlink"/>
                                            </p:clrVal>
                                          </p:val>
                                        </p:tav>
                                      </p:tavLst>
                                    </p:anim>
                                    <p:anim calcmode="discrete" valueType="clr">
                                      <p:cBhvr>
                                        <p:cTn id="86" dur="80"/>
                                        <p:tgtEl>
                                          <p:spTgt spid="23"/>
                                        </p:tgtEl>
                                        <p:attrNameLst>
                                          <p:attrName>fillcolor</p:attrName>
                                        </p:attrNameLst>
                                      </p:cBhvr>
                                      <p:tavLst>
                                        <p:tav tm="0">
                                          <p:val>
                                            <p:clrVal>
                                              <a:schemeClr val="accent2"/>
                                            </p:clrVal>
                                          </p:val>
                                        </p:tav>
                                        <p:tav tm="50000">
                                          <p:val>
                                            <p:clrVal>
                                              <a:schemeClr val="hlink"/>
                                            </p:clrVal>
                                          </p:val>
                                        </p:tav>
                                      </p:tavLst>
                                    </p:anim>
                                    <p:set>
                                      <p:cBhvr>
                                        <p:cTn id="87" dur="80"/>
                                        <p:tgtEl>
                                          <p:spTgt spid="23"/>
                                        </p:tgtEl>
                                        <p:attrNameLst>
                                          <p:attrName>fill.type</p:attrName>
                                        </p:attrNameLst>
                                      </p:cBhvr>
                                      <p:to>
                                        <p:strVal val="solid"/>
                                      </p:to>
                                    </p:set>
                                  </p:childTnLst>
                                </p:cTn>
                              </p:par>
                            </p:childTnLst>
                          </p:cTn>
                        </p:par>
                      </p:childTnLst>
                    </p:cTn>
                  </p:par>
                  <p:par>
                    <p:cTn id="88" fill="hold">
                      <p:stCondLst>
                        <p:cond delay="indefinite"/>
                      </p:stCondLst>
                      <p:childTnLst>
                        <p:par>
                          <p:cTn id="89" fill="hold">
                            <p:stCondLst>
                              <p:cond delay="0"/>
                            </p:stCondLst>
                            <p:childTnLst>
                              <p:par>
                                <p:cTn id="90" presetID="27" presetClass="entr" presetSubtype="0" fill="hold" grpId="0" nodeType="clickEffect">
                                  <p:stCondLst>
                                    <p:cond delay="0"/>
                                  </p:stCondLst>
                                  <p:iterate type="lt">
                                    <p:tmPct val="50000"/>
                                  </p:iterate>
                                  <p:childTnLst>
                                    <p:set>
                                      <p:cBhvr>
                                        <p:cTn id="91" dur="1" fill="hold">
                                          <p:stCondLst>
                                            <p:cond delay="0"/>
                                          </p:stCondLst>
                                        </p:cTn>
                                        <p:tgtEl>
                                          <p:spTgt spid="26"/>
                                        </p:tgtEl>
                                        <p:attrNameLst>
                                          <p:attrName>style.visibility</p:attrName>
                                        </p:attrNameLst>
                                      </p:cBhvr>
                                      <p:to>
                                        <p:strVal val="visible"/>
                                      </p:to>
                                    </p:set>
                                    <p:anim calcmode="discrete" valueType="clr">
                                      <p:cBhvr override="childStyle">
                                        <p:cTn id="92" dur="80"/>
                                        <p:tgtEl>
                                          <p:spTgt spid="26"/>
                                        </p:tgtEl>
                                        <p:attrNameLst>
                                          <p:attrName>style.color</p:attrName>
                                        </p:attrNameLst>
                                      </p:cBhvr>
                                      <p:tavLst>
                                        <p:tav tm="0">
                                          <p:val>
                                            <p:clrVal>
                                              <a:schemeClr val="accent2"/>
                                            </p:clrVal>
                                          </p:val>
                                        </p:tav>
                                        <p:tav tm="50000">
                                          <p:val>
                                            <p:clrVal>
                                              <a:schemeClr val="hlink"/>
                                            </p:clrVal>
                                          </p:val>
                                        </p:tav>
                                      </p:tavLst>
                                    </p:anim>
                                    <p:anim calcmode="discrete" valueType="clr">
                                      <p:cBhvr>
                                        <p:cTn id="93" dur="80"/>
                                        <p:tgtEl>
                                          <p:spTgt spid="26"/>
                                        </p:tgtEl>
                                        <p:attrNameLst>
                                          <p:attrName>fillcolor</p:attrName>
                                        </p:attrNameLst>
                                      </p:cBhvr>
                                      <p:tavLst>
                                        <p:tav tm="0">
                                          <p:val>
                                            <p:clrVal>
                                              <a:schemeClr val="accent2"/>
                                            </p:clrVal>
                                          </p:val>
                                        </p:tav>
                                        <p:tav tm="50000">
                                          <p:val>
                                            <p:clrVal>
                                              <a:schemeClr val="hlink"/>
                                            </p:clrVal>
                                          </p:val>
                                        </p:tav>
                                      </p:tavLst>
                                    </p:anim>
                                    <p:set>
                                      <p:cBhvr>
                                        <p:cTn id="94" dur="80"/>
                                        <p:tgtEl>
                                          <p:spTgt spid="2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P spid="21" grpId="0"/>
      <p:bldP spid="22" grpId="0"/>
      <p:bldP spid="23" grpId="0"/>
      <p:bldP spid="2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1000" y="2667000"/>
            <a:ext cx="7848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vi-VN" altLang="vi-VN" sz="4000" b="0" i="0" u="sng"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123" name="Rectangle 4"/>
          <p:cNvSpPr>
            <a:spLocks noChangeArrowheads="1"/>
          </p:cNvSpPr>
          <p:nvPr/>
        </p:nvSpPr>
        <p:spPr bwMode="auto">
          <a:xfrm>
            <a:off x="838200" y="685800"/>
            <a:ext cx="2133600" cy="124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vi-VN" altLang="vi-VN" sz="40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512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1215"/>
            <a:ext cx="9186863"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9"/>
          <p:cNvSpPr txBox="1">
            <a:spLocks noChangeArrowheads="1"/>
          </p:cNvSpPr>
          <p:nvPr/>
        </p:nvSpPr>
        <p:spPr bwMode="auto">
          <a:xfrm>
            <a:off x="847724" y="2477125"/>
            <a:ext cx="7381876"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571500" indent="-5715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000" b="1" dirty="0" smtClean="0">
                <a:solidFill>
                  <a:srgbClr val="0000FF"/>
                </a:solidFill>
                <a:latin typeface="Times New Roman" panose="02020603050405020304" pitchFamily="18" charset="0"/>
                <a:cs typeface="Times New Roman" panose="02020603050405020304" pitchFamily="18" charset="0"/>
              </a:rPr>
              <a:t>ĐỌC THEO NHÓM</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Times New Roman" panose="02020603050405020304" pitchFamily="18" charset="0"/>
                <a:ea typeface="+mn-ea"/>
                <a:cs typeface="Times New Roman" panose="02020603050405020304" pitchFamily="18" charset="0"/>
              </a:rPr>
              <a:t>THI ĐỌC</a:t>
            </a:r>
            <a:r>
              <a:rPr kumimoji="0" lang="en-US" sz="4000" b="1" i="0" u="none" strike="noStrike" kern="1200" cap="none" spc="0" normalizeH="0" noProof="0" dirty="0" smtClean="0">
                <a:ln>
                  <a:noFill/>
                </a:ln>
                <a:solidFill>
                  <a:srgbClr val="0000FF"/>
                </a:solidFill>
                <a:effectLst/>
                <a:uLnTx/>
                <a:uFillTx/>
                <a:latin typeface="Times New Roman" panose="02020603050405020304" pitchFamily="18" charset="0"/>
                <a:ea typeface="+mn-ea"/>
                <a:cs typeface="Times New Roman" panose="02020603050405020304" pitchFamily="18" charset="0"/>
              </a:rPr>
              <a:t> GIỮA CÁC NHÓM</a:t>
            </a:r>
            <a:endParaRPr kumimoji="0" lang="en-US" sz="40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pic>
        <p:nvPicPr>
          <p:cNvPr id="9"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0" y="1172"/>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3368109"/>
      </p:ext>
    </p:extLst>
  </p:cSld>
  <p:clrMapOvr>
    <a:masterClrMapping/>
  </p:clrMapOvr>
  <p:transition spd="slow">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
                                        </p:tgtEl>
                                        <p:attrNameLst>
                                          <p:attrName>style.visibility</p:attrName>
                                        </p:attrNameLst>
                                      </p:cBhvr>
                                      <p:to>
                                        <p:strVal val="visible"/>
                                      </p:to>
                                    </p:set>
                                    <p:anim calcmode="discrete" valueType="clr">
                                      <p:cBhvr override="childStyle">
                                        <p:cTn id="7"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
                                        </p:tgtEl>
                                        <p:attrNameLst>
                                          <p:attrName>fillcolor</p:attrName>
                                        </p:attrNameLst>
                                      </p:cBhvr>
                                      <p:tavLst>
                                        <p:tav tm="0">
                                          <p:val>
                                            <p:clrVal>
                                              <a:schemeClr val="accent2"/>
                                            </p:clrVal>
                                          </p:val>
                                        </p:tav>
                                        <p:tav tm="50000">
                                          <p:val>
                                            <p:clrVal>
                                              <a:schemeClr val="hlink"/>
                                            </p:clrVal>
                                          </p:val>
                                        </p:tav>
                                      </p:tavLst>
                                    </p:anim>
                                    <p:set>
                                      <p:cBhvr>
                                        <p:cTn id="9"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p:cNvSpPr>
          <p:nvPr/>
        </p:nvSpPr>
        <p:spPr bwMode="auto">
          <a:xfrm>
            <a:off x="457200" y="228600"/>
            <a:ext cx="1981200" cy="6172200"/>
          </a:xfrm>
          <a:prstGeom prst="rect">
            <a:avLst/>
          </a:prstGeom>
          <a:noFill/>
          <a:ln w="9525">
            <a:noFill/>
            <a:miter lim="800000"/>
            <a:headEnd/>
            <a:tailEnd/>
          </a:ln>
        </p:spPr>
        <p:txBody>
          <a:bodyPr/>
          <a:lstStyle/>
          <a:p>
            <a:pPr>
              <a:spcBef>
                <a:spcPct val="20000"/>
              </a:spcBef>
              <a:buClr>
                <a:srgbClr val="000000"/>
              </a:buClr>
              <a:buFont typeface="Wingdings 2" pitchFamily="18" charset="2"/>
              <a:buNone/>
            </a:pPr>
            <a:endParaRPr lang="en-US" sz="6600" b="1" dirty="0">
              <a:solidFill>
                <a:srgbClr val="0000FF"/>
              </a:solidFill>
              <a:latin typeface="Times New Roman" pitchFamily="18" charset="0"/>
              <a:cs typeface="Times New Roman" pitchFamily="18" charset="0"/>
            </a:endParaRPr>
          </a:p>
          <a:p>
            <a:pPr>
              <a:spcBef>
                <a:spcPct val="20000"/>
              </a:spcBef>
              <a:buClr>
                <a:srgbClr val="000000"/>
              </a:buClr>
              <a:buFont typeface="Wingdings 2" pitchFamily="18" charset="2"/>
              <a:buNone/>
            </a:pPr>
            <a:r>
              <a:rPr lang="en-US" sz="6600" b="1" dirty="0" smtClean="0">
                <a:solidFill>
                  <a:srgbClr val="0000FF"/>
                </a:solidFill>
                <a:latin typeface="Times New Roman" pitchFamily="18" charset="0"/>
                <a:cs typeface="Times New Roman" pitchFamily="18" charset="0"/>
              </a:rPr>
              <a:t>Tìm </a:t>
            </a:r>
            <a:r>
              <a:rPr lang="en-US" sz="6600" b="1" dirty="0">
                <a:solidFill>
                  <a:srgbClr val="0000FF"/>
                </a:solidFill>
                <a:latin typeface="Times New Roman" pitchFamily="18" charset="0"/>
                <a:cs typeface="Times New Roman" pitchFamily="18" charset="0"/>
              </a:rPr>
              <a:t>hiểu bài</a:t>
            </a:r>
          </a:p>
          <a:p>
            <a:pPr>
              <a:spcBef>
                <a:spcPct val="20000"/>
              </a:spcBef>
              <a:buClr>
                <a:srgbClr val="F9F9F9"/>
              </a:buClr>
              <a:buFont typeface="Wingdings 2" pitchFamily="18" charset="2"/>
              <a:buChar char=""/>
            </a:pPr>
            <a:endParaRPr lang="en-US" sz="6600" b="1" dirty="0">
              <a:solidFill>
                <a:srgbClr val="FFFFFF"/>
              </a:solidFill>
              <a:latin typeface="Times New Roman" pitchFamily="18" charset="0"/>
              <a:cs typeface="Times New Roman" pitchFamily="18" charset="0"/>
            </a:endParaRPr>
          </a:p>
        </p:txBody>
      </p:sp>
      <p:pic>
        <p:nvPicPr>
          <p:cNvPr id="11275" name="Picture 11" descr="15"/>
          <p:cNvPicPr>
            <a:picLocks noChangeAspect="1" noChangeArrowheads="1"/>
          </p:cNvPicPr>
          <p:nvPr/>
        </p:nvPicPr>
        <p:blipFill>
          <a:blip r:embed="rId2"/>
          <a:srcRect/>
          <a:stretch>
            <a:fillRect/>
          </a:stretch>
        </p:blipFill>
        <p:spPr bwMode="auto">
          <a:xfrm>
            <a:off x="3124200" y="152400"/>
            <a:ext cx="5334000" cy="6477000"/>
          </a:xfrm>
          <a:prstGeom prst="rect">
            <a:avLst/>
          </a:prstGeom>
          <a:noFill/>
          <a:ln w="9525">
            <a:noFill/>
            <a:miter lim="800000"/>
            <a:headEnd/>
            <a:tailEnd/>
          </a:ln>
        </p:spPr>
      </p:pic>
      <p:pic>
        <p:nvPicPr>
          <p:cNvPr id="5"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additive="base">
                                        <p:cTn id="12" dur="500" fill="hold"/>
                                        <p:tgtEl>
                                          <p:spTgt spid="11275"/>
                                        </p:tgtEl>
                                        <p:attrNameLst>
                                          <p:attrName>ppt_x</p:attrName>
                                        </p:attrNameLst>
                                      </p:cBhvr>
                                      <p:tavLst>
                                        <p:tav tm="0">
                                          <p:val>
                                            <p:strVal val="#ppt_x"/>
                                          </p:val>
                                        </p:tav>
                                        <p:tav tm="100000">
                                          <p:val>
                                            <p:strVal val="#ppt_x"/>
                                          </p:val>
                                        </p:tav>
                                      </p:tavLst>
                                    </p:anim>
                                    <p:anim calcmode="lin" valueType="num">
                                      <p:cBhvr additive="base">
                                        <p:cTn id="13" dur="500" fill="hold"/>
                                        <p:tgtEl>
                                          <p:spTgt spid="112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5"/>
          <p:cNvSpPr txBox="1">
            <a:spLocks noChangeArrowheads="1"/>
          </p:cNvSpPr>
          <p:nvPr/>
        </p:nvSpPr>
        <p:spPr bwMode="auto">
          <a:xfrm>
            <a:off x="1143000" y="357485"/>
            <a:ext cx="6858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3600" b="1" dirty="0">
                <a:solidFill>
                  <a:srgbClr val="0000FF"/>
                </a:solidFill>
                <a:latin typeface="Times New Roman" panose="02020603050405020304" pitchFamily="18" charset="0"/>
                <a:cs typeface="Times New Roman" panose="02020603050405020304" pitchFamily="18" charset="0"/>
              </a:rPr>
              <a:t>Tập đọc</a:t>
            </a:r>
          </a:p>
        </p:txBody>
      </p:sp>
      <p:sp>
        <p:nvSpPr>
          <p:cNvPr id="13315" name="Text Box 6"/>
          <p:cNvSpPr txBox="1">
            <a:spLocks noChangeArrowheads="1"/>
          </p:cNvSpPr>
          <p:nvPr/>
        </p:nvSpPr>
        <p:spPr bwMode="auto">
          <a:xfrm>
            <a:off x="1143000" y="877669"/>
            <a:ext cx="6858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4000" b="1" dirty="0">
                <a:solidFill>
                  <a:srgbClr val="FF0000"/>
                </a:solidFill>
                <a:latin typeface="Times New Roman" panose="02020603050405020304" pitchFamily="18" charset="0"/>
                <a:cs typeface="Times New Roman" panose="02020603050405020304" pitchFamily="18" charset="0"/>
              </a:rPr>
              <a:t>Người ăn xin</a:t>
            </a:r>
          </a:p>
        </p:txBody>
      </p:sp>
      <p:sp>
        <p:nvSpPr>
          <p:cNvPr id="44040" name="Text Box 8"/>
          <p:cNvSpPr txBox="1">
            <a:spLocks noChangeArrowheads="1"/>
          </p:cNvSpPr>
          <p:nvPr/>
        </p:nvSpPr>
        <p:spPr bwMode="auto">
          <a:xfrm>
            <a:off x="685800" y="1838980"/>
            <a:ext cx="867987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800" b="1" dirty="0">
                <a:solidFill>
                  <a:srgbClr val="CC0000"/>
                </a:solidFill>
                <a:latin typeface="Times New Roman" panose="02020603050405020304" pitchFamily="18" charset="0"/>
                <a:cs typeface="Times New Roman" panose="02020603050405020304" pitchFamily="18" charset="0"/>
              </a:rPr>
              <a:t>1. Hình ảnh ông lão ăn xin đáng thương như thế nào?</a:t>
            </a:r>
          </a:p>
        </p:txBody>
      </p:sp>
      <p:sp>
        <p:nvSpPr>
          <p:cNvPr id="44041" name="Text Box 9"/>
          <p:cNvSpPr txBox="1">
            <a:spLocks noChangeArrowheads="1"/>
          </p:cNvSpPr>
          <p:nvPr/>
        </p:nvSpPr>
        <p:spPr bwMode="auto">
          <a:xfrm>
            <a:off x="533400" y="2956352"/>
            <a:ext cx="34988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400" b="1" dirty="0">
                <a:solidFill>
                  <a:srgbClr val="0000FF"/>
                </a:solidFill>
                <a:latin typeface="Times New Roman" panose="02020603050405020304" pitchFamily="18" charset="0"/>
                <a:cs typeface="Times New Roman" panose="02020603050405020304" pitchFamily="18" charset="0"/>
              </a:rPr>
              <a:t>- Dáng vẻ: già lọm khọm.</a:t>
            </a:r>
          </a:p>
        </p:txBody>
      </p:sp>
      <p:sp>
        <p:nvSpPr>
          <p:cNvPr id="44042" name="Text Box 10"/>
          <p:cNvSpPr txBox="1">
            <a:spLocks noChangeArrowheads="1"/>
          </p:cNvSpPr>
          <p:nvPr/>
        </p:nvSpPr>
        <p:spPr bwMode="auto">
          <a:xfrm>
            <a:off x="533400" y="3356402"/>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400" b="1" dirty="0">
                <a:solidFill>
                  <a:srgbClr val="0000FF"/>
                </a:solidFill>
                <a:latin typeface="Times New Roman" panose="02020603050405020304" pitchFamily="18" charset="0"/>
                <a:cs typeface="Times New Roman" panose="02020603050405020304" pitchFamily="18" charset="0"/>
              </a:rPr>
              <a:t>- Đôi mắt: đỏ đọc, giàn giụa nước mắt.</a:t>
            </a:r>
          </a:p>
        </p:txBody>
      </p:sp>
      <p:sp>
        <p:nvSpPr>
          <p:cNvPr id="44043" name="Text Box 11"/>
          <p:cNvSpPr txBox="1">
            <a:spLocks noChangeArrowheads="1"/>
          </p:cNvSpPr>
          <p:nvPr/>
        </p:nvSpPr>
        <p:spPr bwMode="auto">
          <a:xfrm>
            <a:off x="533400" y="3727876"/>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400" b="1">
                <a:solidFill>
                  <a:srgbClr val="0000FF"/>
                </a:solidFill>
                <a:latin typeface="Times New Roman" panose="02020603050405020304" pitchFamily="18" charset="0"/>
              </a:rPr>
              <a:t>- Đôi môi: tái nhợ</a:t>
            </a:r>
            <a:r>
              <a:rPr lang="en-US" altLang="en-US" sz="2400" b="1">
                <a:solidFill>
                  <a:srgbClr val="0000FF"/>
                </a:solidFill>
                <a:latin typeface="Times New Roman" panose="02020603050405020304" pitchFamily="18" charset="0"/>
                <a:cs typeface="Times New Roman" panose="02020603050405020304" pitchFamily="18" charset="0"/>
              </a:rPr>
              <a:t>t.</a:t>
            </a:r>
            <a:r>
              <a:rPr lang="en-US" altLang="en-US" sz="2400" b="1">
                <a:solidFill>
                  <a:srgbClr val="0000FF"/>
                </a:solidFill>
                <a:latin typeface="Times New Roman" panose="02020603050405020304" pitchFamily="18" charset="0"/>
              </a:rPr>
              <a:t> </a:t>
            </a:r>
          </a:p>
        </p:txBody>
      </p:sp>
      <p:sp>
        <p:nvSpPr>
          <p:cNvPr id="44044" name="Text Box 12"/>
          <p:cNvSpPr txBox="1">
            <a:spLocks noChangeArrowheads="1"/>
          </p:cNvSpPr>
          <p:nvPr/>
        </p:nvSpPr>
        <p:spPr bwMode="auto">
          <a:xfrm>
            <a:off x="533399" y="4499402"/>
            <a:ext cx="7178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400" b="1">
                <a:solidFill>
                  <a:srgbClr val="0000FF"/>
                </a:solidFill>
                <a:latin typeface="Times New Roman" panose="02020603050405020304" pitchFamily="18" charset="0"/>
                <a:cs typeface="Times New Roman" panose="02020603050405020304" pitchFamily="18" charset="0"/>
              </a:rPr>
              <a:t>- Bàn tay: sưng húp, bẩn  thỉu.</a:t>
            </a:r>
          </a:p>
        </p:txBody>
      </p:sp>
      <p:sp>
        <p:nvSpPr>
          <p:cNvPr id="44045" name="Text Box 13"/>
          <p:cNvSpPr txBox="1">
            <a:spLocks noChangeArrowheads="1"/>
          </p:cNvSpPr>
          <p:nvPr/>
        </p:nvSpPr>
        <p:spPr bwMode="auto">
          <a:xfrm>
            <a:off x="533400" y="4842302"/>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400" b="1">
                <a:solidFill>
                  <a:srgbClr val="0000FF"/>
                </a:solidFill>
                <a:latin typeface="Times New Roman" panose="02020603050405020304" pitchFamily="18" charset="0"/>
              </a:rPr>
              <a:t>- Giọng nói: rên rỉ.</a:t>
            </a:r>
            <a:r>
              <a:rPr lang="en-US" altLang="en-US" sz="2400" b="1">
                <a:solidFill>
                  <a:srgbClr val="ED7D31"/>
                </a:solidFill>
                <a:latin typeface="Times New Roman" panose="02020603050405020304" pitchFamily="18" charset="0"/>
              </a:rPr>
              <a:t> </a:t>
            </a:r>
          </a:p>
        </p:txBody>
      </p:sp>
      <p:sp>
        <p:nvSpPr>
          <p:cNvPr id="44046" name="Text Box 14"/>
          <p:cNvSpPr txBox="1">
            <a:spLocks noChangeArrowheads="1"/>
          </p:cNvSpPr>
          <p:nvPr/>
        </p:nvSpPr>
        <p:spPr bwMode="auto">
          <a:xfrm>
            <a:off x="533400" y="4059255"/>
            <a:ext cx="723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400" b="1">
                <a:solidFill>
                  <a:srgbClr val="0000FF"/>
                </a:solidFill>
                <a:latin typeface="Times New Roman" panose="02020603050405020304" pitchFamily="18" charset="0"/>
                <a:cs typeface="Times New Roman" panose="02020603050405020304" pitchFamily="18" charset="0"/>
              </a:rPr>
              <a:t>- Áo quần: tả tơi, thảm hại.</a:t>
            </a:r>
          </a:p>
        </p:txBody>
      </p:sp>
      <p:pic>
        <p:nvPicPr>
          <p:cNvPr id="13324" name="Picture 15" descr="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2537" y="4721612"/>
            <a:ext cx="1570759" cy="1841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8" name="Freeform 16"/>
          <p:cNvSpPr>
            <a:spLocks/>
          </p:cNvSpPr>
          <p:nvPr/>
        </p:nvSpPr>
        <p:spPr bwMode="auto">
          <a:xfrm>
            <a:off x="5653793" y="3072884"/>
            <a:ext cx="228600" cy="2000250"/>
          </a:xfrm>
          <a:custGeom>
            <a:avLst/>
            <a:gdLst>
              <a:gd name="T0" fmla="*/ 0 w 432"/>
              <a:gd name="T1" fmla="*/ 0 h 1008"/>
              <a:gd name="T2" fmla="*/ 215053333 w 432"/>
              <a:gd name="T3" fmla="*/ 2147483646 h 1008"/>
              <a:gd name="T4" fmla="*/ 0 w 432"/>
              <a:gd name="T5" fmla="*/ 2147483646 h 1008"/>
              <a:gd name="T6" fmla="*/ 0 60000 65536"/>
              <a:gd name="T7" fmla="*/ 0 60000 65536"/>
              <a:gd name="T8" fmla="*/ 0 60000 65536"/>
              <a:gd name="T9" fmla="*/ 0 w 432"/>
              <a:gd name="T10" fmla="*/ 0 h 1008"/>
              <a:gd name="T11" fmla="*/ 432 w 432"/>
              <a:gd name="T12" fmla="*/ 1008 h 1008"/>
            </a:gdLst>
            <a:ahLst/>
            <a:cxnLst>
              <a:cxn ang="T6">
                <a:pos x="T0" y="T1"/>
              </a:cxn>
              <a:cxn ang="T7">
                <a:pos x="T2" y="T3"/>
              </a:cxn>
              <a:cxn ang="T8">
                <a:pos x="T4" y="T5"/>
              </a:cxn>
            </a:cxnLst>
            <a:rect l="T9" t="T10" r="T11" b="T12"/>
            <a:pathLst>
              <a:path w="432" h="1008">
                <a:moveTo>
                  <a:pt x="0" y="0"/>
                </a:moveTo>
                <a:lnTo>
                  <a:pt x="432" y="480"/>
                </a:lnTo>
                <a:lnTo>
                  <a:pt x="0" y="1008"/>
                </a:lnTo>
              </a:path>
            </a:pathLst>
          </a:custGeom>
          <a:noFill/>
          <a:ln w="9525">
            <a:solidFill>
              <a:srgbClr val="CC0000"/>
            </a:solidFill>
            <a:round/>
            <a:headEnd/>
            <a:tailEnd/>
          </a:ln>
          <a:extLst>
            <a:ext uri="{909E8E84-426E-40DD-AFC4-6F175D3DCCD1}">
              <a14:hiddenFill xmlns:a14="http://schemas.microsoft.com/office/drawing/2010/main">
                <a:solidFill>
                  <a:srgbClr val="FFFFFF"/>
                </a:solidFill>
              </a14:hiddenFill>
            </a:ext>
          </a:extLst>
        </p:spPr>
        <p:txBody>
          <a:bodyPr/>
          <a:lstStyle/>
          <a:p>
            <a:pPr defTabSz="685800" fontAlgn="auto">
              <a:spcBef>
                <a:spcPts val="0"/>
              </a:spcBef>
              <a:spcAft>
                <a:spcPts val="0"/>
              </a:spcAft>
            </a:pPr>
            <a:endParaRPr lang="en-US" sz="1200">
              <a:solidFill>
                <a:prstClr val="black"/>
              </a:solidFill>
              <a:latin typeface="Calibri" panose="020F0502020204030204"/>
            </a:endParaRPr>
          </a:p>
        </p:txBody>
      </p:sp>
      <p:grpSp>
        <p:nvGrpSpPr>
          <p:cNvPr id="2" name="Group 17"/>
          <p:cNvGrpSpPr>
            <a:grpSpLocks/>
          </p:cNvGrpSpPr>
          <p:nvPr/>
        </p:nvGrpSpPr>
        <p:grpSpPr bwMode="auto">
          <a:xfrm>
            <a:off x="6402009" y="3084727"/>
            <a:ext cx="1934065" cy="1815705"/>
            <a:chOff x="3600" y="926"/>
            <a:chExt cx="1578" cy="1525"/>
          </a:xfrm>
        </p:grpSpPr>
        <p:sp>
          <p:nvSpPr>
            <p:cNvPr id="13328" name="Text Box 18"/>
            <p:cNvSpPr txBox="1">
              <a:spLocks noChangeArrowheads="1"/>
            </p:cNvSpPr>
            <p:nvPr/>
          </p:nvSpPr>
          <p:spPr bwMode="auto">
            <a:xfrm>
              <a:off x="4122" y="926"/>
              <a:ext cx="1056" cy="1525"/>
            </a:xfrm>
            <a:prstGeom prst="rect">
              <a:avLst/>
            </a:prstGeom>
            <a:noFill/>
            <a:ln w="9525">
              <a:solidFill>
                <a:srgbClr val="0000C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2800" b="1" dirty="0">
                  <a:solidFill>
                    <a:srgbClr val="CC0099"/>
                  </a:solidFill>
                  <a:latin typeface="Times New Roman" panose="02020603050405020304" pitchFamily="18" charset="0"/>
                </a:rPr>
                <a:t>Ông lão rất đáng thương</a:t>
              </a:r>
            </a:p>
          </p:txBody>
        </p:sp>
        <p:sp>
          <p:nvSpPr>
            <p:cNvPr id="13329" name="AutoShape 19"/>
            <p:cNvSpPr>
              <a:spLocks noChangeArrowheads="1"/>
            </p:cNvSpPr>
            <p:nvPr/>
          </p:nvSpPr>
          <p:spPr bwMode="auto">
            <a:xfrm>
              <a:off x="3600" y="1680"/>
              <a:ext cx="336" cy="192"/>
            </a:xfrm>
            <a:prstGeom prst="rightArrow">
              <a:avLst>
                <a:gd name="adj1" fmla="val 50000"/>
                <a:gd name="adj2" fmla="val 43750"/>
              </a:avLst>
            </a:prstGeom>
            <a:solidFill>
              <a:schemeClr val="accent1"/>
            </a:solidFill>
            <a:ln w="9525">
              <a:solidFill>
                <a:schemeClr val="tx1"/>
              </a:solidFill>
              <a:miter lim="800000"/>
              <a:headEnd/>
              <a:tailEnd/>
            </a:ln>
          </p:spPr>
          <p:txBody>
            <a:bodyPr wrap="none" anchor="ct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0"/>
                </a:spcBef>
                <a:spcAft>
                  <a:spcPts val="0"/>
                </a:spcAft>
                <a:buClrTx/>
                <a:buSzTx/>
                <a:buNone/>
              </a:pPr>
              <a:endParaRPr lang="en-US" altLang="en-US" sz="1500">
                <a:solidFill>
                  <a:prstClr val="black"/>
                </a:solidFill>
                <a:latin typeface="Times New Roman" panose="02020603050405020304" pitchFamily="18" charset="0"/>
              </a:endParaRPr>
            </a:p>
          </p:txBody>
        </p:sp>
      </p:grpSp>
      <p:pic>
        <p:nvPicPr>
          <p:cNvPr id="17" name="Picture 2"/>
          <p:cNvPicPr>
            <a:picLocks noChangeAspect="1" noChangeArrowheads="1"/>
          </p:cNvPicPr>
          <p:nvPr/>
        </p:nvPicPr>
        <p:blipFill>
          <a:blip r:embed="rId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116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4040"/>
                                        </p:tgtEl>
                                        <p:attrNameLst>
                                          <p:attrName>style.visibility</p:attrName>
                                        </p:attrNameLst>
                                      </p:cBhvr>
                                      <p:to>
                                        <p:strVal val="visible"/>
                                      </p:to>
                                    </p:set>
                                    <p:anim calcmode="discrete" valueType="clr">
                                      <p:cBhvr override="childStyle">
                                        <p:cTn id="7" dur="80"/>
                                        <p:tgtEl>
                                          <p:spTgt spid="440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4040"/>
                                        </p:tgtEl>
                                        <p:attrNameLst>
                                          <p:attrName>fillcolor</p:attrName>
                                        </p:attrNameLst>
                                      </p:cBhvr>
                                      <p:tavLst>
                                        <p:tav tm="0">
                                          <p:val>
                                            <p:clrVal>
                                              <a:schemeClr val="accent2"/>
                                            </p:clrVal>
                                          </p:val>
                                        </p:tav>
                                        <p:tav tm="50000">
                                          <p:val>
                                            <p:clrVal>
                                              <a:schemeClr val="hlink"/>
                                            </p:clrVal>
                                          </p:val>
                                        </p:tav>
                                      </p:tavLst>
                                    </p:anim>
                                    <p:set>
                                      <p:cBhvr>
                                        <p:cTn id="9" dur="80"/>
                                        <p:tgtEl>
                                          <p:spTgt spid="4404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44041">
                                            <p:txEl>
                                              <p:pRg st="0" end="0"/>
                                            </p:txEl>
                                          </p:spTgt>
                                        </p:tgtEl>
                                        <p:attrNameLst>
                                          <p:attrName>style.visibility</p:attrName>
                                        </p:attrNameLst>
                                      </p:cBhvr>
                                      <p:to>
                                        <p:strVal val="visible"/>
                                      </p:to>
                                    </p:set>
                                    <p:animEffect transition="in" filter="checkerboard(across)">
                                      <p:cBhvr>
                                        <p:cTn id="14" dur="500"/>
                                        <p:tgtEl>
                                          <p:spTgt spid="4404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44042"/>
                                        </p:tgtEl>
                                        <p:attrNameLst>
                                          <p:attrName>style.visibility</p:attrName>
                                        </p:attrNameLst>
                                      </p:cBhvr>
                                      <p:to>
                                        <p:strVal val="visible"/>
                                      </p:to>
                                    </p:set>
                                    <p:animEffect transition="in" filter="checkerboard(across)">
                                      <p:cBhvr>
                                        <p:cTn id="19" dur="500"/>
                                        <p:tgtEl>
                                          <p:spTgt spid="4404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44043"/>
                                        </p:tgtEl>
                                        <p:attrNameLst>
                                          <p:attrName>style.visibility</p:attrName>
                                        </p:attrNameLst>
                                      </p:cBhvr>
                                      <p:to>
                                        <p:strVal val="visible"/>
                                      </p:to>
                                    </p:set>
                                    <p:animEffect transition="in" filter="checkerboard(across)">
                                      <p:cBhvr>
                                        <p:cTn id="24" dur="500"/>
                                        <p:tgtEl>
                                          <p:spTgt spid="4404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44046"/>
                                        </p:tgtEl>
                                        <p:attrNameLst>
                                          <p:attrName>style.visibility</p:attrName>
                                        </p:attrNameLst>
                                      </p:cBhvr>
                                      <p:to>
                                        <p:strVal val="visible"/>
                                      </p:to>
                                    </p:set>
                                    <p:animEffect transition="in" filter="checkerboard(across)">
                                      <p:cBhvr>
                                        <p:cTn id="29" dur="500"/>
                                        <p:tgtEl>
                                          <p:spTgt spid="4404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4044"/>
                                        </p:tgtEl>
                                        <p:attrNameLst>
                                          <p:attrName>style.visibility</p:attrName>
                                        </p:attrNameLst>
                                      </p:cBhvr>
                                      <p:to>
                                        <p:strVal val="visible"/>
                                      </p:to>
                                    </p:set>
                                    <p:animEffect transition="in" filter="checkerboard(across)">
                                      <p:cBhvr>
                                        <p:cTn id="34" dur="500"/>
                                        <p:tgtEl>
                                          <p:spTgt spid="4404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44045"/>
                                        </p:tgtEl>
                                        <p:attrNameLst>
                                          <p:attrName>style.visibility</p:attrName>
                                        </p:attrNameLst>
                                      </p:cBhvr>
                                      <p:to>
                                        <p:strVal val="visible"/>
                                      </p:to>
                                    </p:set>
                                    <p:animEffect transition="in" filter="checkerboard(across)">
                                      <p:cBhvr>
                                        <p:cTn id="39" dur="500"/>
                                        <p:tgtEl>
                                          <p:spTgt spid="4404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nodeType="clickEffect">
                                  <p:stCondLst>
                                    <p:cond delay="0"/>
                                  </p:stCondLst>
                                  <p:childTnLst>
                                    <p:set>
                                      <p:cBhvr>
                                        <p:cTn id="43" dur="1" fill="hold">
                                          <p:stCondLst>
                                            <p:cond delay="0"/>
                                          </p:stCondLst>
                                        </p:cTn>
                                        <p:tgtEl>
                                          <p:spTgt spid="44048"/>
                                        </p:tgtEl>
                                        <p:attrNameLst>
                                          <p:attrName>style.visibility</p:attrName>
                                        </p:attrNameLst>
                                      </p:cBhvr>
                                      <p:to>
                                        <p:strVal val="visible"/>
                                      </p:to>
                                    </p:set>
                                    <p:animEffect transition="in" filter="checkerboard(across)">
                                      <p:cBhvr>
                                        <p:cTn id="44" dur="500"/>
                                        <p:tgtEl>
                                          <p:spTgt spid="4404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checkerboard(across)">
                                      <p:cBhvr>
                                        <p:cTn id="4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0" grpId="0"/>
      <p:bldP spid="44042" grpId="0"/>
      <p:bldP spid="44043" grpId="0"/>
      <p:bldP spid="44044" grpId="0"/>
      <p:bldP spid="44045" grpId="0"/>
      <p:bldP spid="4404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1"/>
          <p:cNvSpPr txBox="1">
            <a:spLocks noChangeArrowheads="1"/>
          </p:cNvSpPr>
          <p:nvPr/>
        </p:nvSpPr>
        <p:spPr bwMode="auto">
          <a:xfrm>
            <a:off x="1143000" y="401137"/>
            <a:ext cx="6858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3200" b="1" dirty="0">
                <a:solidFill>
                  <a:srgbClr val="0000FF"/>
                </a:solidFill>
                <a:latin typeface="Times New Roman" panose="02020603050405020304" pitchFamily="18" charset="0"/>
                <a:cs typeface="Times New Roman" panose="02020603050405020304" pitchFamily="18" charset="0"/>
              </a:rPr>
              <a:t>Tập đọc</a:t>
            </a:r>
          </a:p>
        </p:txBody>
      </p:sp>
      <p:sp>
        <p:nvSpPr>
          <p:cNvPr id="14339" name="Text Box 32"/>
          <p:cNvSpPr txBox="1">
            <a:spLocks noChangeArrowheads="1"/>
          </p:cNvSpPr>
          <p:nvPr/>
        </p:nvSpPr>
        <p:spPr bwMode="auto">
          <a:xfrm>
            <a:off x="1143000" y="857250"/>
            <a:ext cx="6858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defTabSz="685800" fontAlgn="auto">
              <a:spcBef>
                <a:spcPct val="50000"/>
              </a:spcBef>
              <a:spcAft>
                <a:spcPts val="0"/>
              </a:spcAft>
              <a:buClrTx/>
              <a:buSzTx/>
              <a:buNone/>
            </a:pPr>
            <a:r>
              <a:rPr lang="en-US" altLang="en-US" sz="4000" b="1" dirty="0">
                <a:solidFill>
                  <a:srgbClr val="FF0000"/>
                </a:solidFill>
                <a:latin typeface="Times New Roman" panose="02020603050405020304" pitchFamily="18" charset="0"/>
                <a:cs typeface="Times New Roman" panose="02020603050405020304" pitchFamily="18" charset="0"/>
              </a:rPr>
              <a:t>Người ăn xin</a:t>
            </a:r>
          </a:p>
        </p:txBody>
      </p:sp>
      <p:sp>
        <p:nvSpPr>
          <p:cNvPr id="11298" name="Text Box 34"/>
          <p:cNvSpPr txBox="1">
            <a:spLocks noChangeArrowheads="1"/>
          </p:cNvSpPr>
          <p:nvPr/>
        </p:nvSpPr>
        <p:spPr bwMode="auto">
          <a:xfrm>
            <a:off x="247650" y="1600200"/>
            <a:ext cx="77533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800" b="1" dirty="0">
                <a:solidFill>
                  <a:srgbClr val="990000"/>
                </a:solidFill>
                <a:latin typeface="Times New Roman" panose="02020603050405020304" pitchFamily="18" charset="0"/>
                <a:cs typeface="Times New Roman" panose="02020603050405020304" pitchFamily="18" charset="0"/>
              </a:rPr>
              <a:t>2. Hành động và lời nói ân cần của cậu bé chứng tỏ tình cảm của cậu đối với ông lão như thế nào ?</a:t>
            </a:r>
          </a:p>
        </p:txBody>
      </p:sp>
      <p:sp>
        <p:nvSpPr>
          <p:cNvPr id="11299" name="Text Box 35"/>
          <p:cNvSpPr txBox="1">
            <a:spLocks noChangeArrowheads="1"/>
          </p:cNvSpPr>
          <p:nvPr/>
        </p:nvSpPr>
        <p:spPr bwMode="auto">
          <a:xfrm>
            <a:off x="247650" y="2598352"/>
            <a:ext cx="24003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800" b="1" dirty="0">
                <a:solidFill>
                  <a:srgbClr val="990000"/>
                </a:solidFill>
                <a:latin typeface="Times New Roman" panose="02020603050405020304" pitchFamily="18" charset="0"/>
              </a:rPr>
              <a:t>- Hành động </a:t>
            </a:r>
            <a:r>
              <a:rPr lang="en-US" altLang="en-US" sz="2800" b="1" dirty="0">
                <a:solidFill>
                  <a:srgbClr val="0000CC"/>
                </a:solidFill>
                <a:latin typeface="Times New Roman" panose="02020603050405020304" pitchFamily="18" charset="0"/>
              </a:rPr>
              <a:t>:</a:t>
            </a:r>
            <a:endParaRPr lang="en-US" altLang="en-US" sz="2800" b="1" dirty="0">
              <a:solidFill>
                <a:srgbClr val="ED7D31"/>
              </a:solidFill>
              <a:latin typeface="Times New Roman" panose="02020603050405020304" pitchFamily="18" charset="0"/>
            </a:endParaRPr>
          </a:p>
        </p:txBody>
      </p:sp>
      <p:sp>
        <p:nvSpPr>
          <p:cNvPr id="11300" name="Text Box 36"/>
          <p:cNvSpPr txBox="1">
            <a:spLocks noChangeArrowheads="1"/>
          </p:cNvSpPr>
          <p:nvPr/>
        </p:nvSpPr>
        <p:spPr bwMode="auto">
          <a:xfrm>
            <a:off x="247650" y="3784722"/>
            <a:ext cx="1905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r>
              <a:rPr lang="en-US" altLang="en-US" sz="2800" b="1" dirty="0">
                <a:solidFill>
                  <a:srgbClr val="990000"/>
                </a:solidFill>
                <a:latin typeface="Times New Roman" panose="02020603050405020304" pitchFamily="18" charset="0"/>
              </a:rPr>
              <a:t>- Lời nói:</a:t>
            </a:r>
            <a:endParaRPr lang="en-US" altLang="en-US" sz="2800" b="1" dirty="0">
              <a:solidFill>
                <a:srgbClr val="0000FF"/>
              </a:solidFill>
              <a:latin typeface="Times New Roman" panose="02020603050405020304" pitchFamily="18" charset="0"/>
            </a:endParaRPr>
          </a:p>
        </p:txBody>
      </p:sp>
      <p:sp>
        <p:nvSpPr>
          <p:cNvPr id="11301" name="Text Box 37"/>
          <p:cNvSpPr txBox="1">
            <a:spLocks noChangeArrowheads="1"/>
          </p:cNvSpPr>
          <p:nvPr/>
        </p:nvSpPr>
        <p:spPr bwMode="auto">
          <a:xfrm>
            <a:off x="2495550" y="2590800"/>
            <a:ext cx="66484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800" b="1" dirty="0">
                <a:solidFill>
                  <a:srgbClr val="0000FF"/>
                </a:solidFill>
                <a:latin typeface="Times New Roman" panose="02020603050405020304" pitchFamily="18" charset="0"/>
                <a:cs typeface="Times New Roman" panose="02020603050405020304" pitchFamily="18" charset="0"/>
              </a:rPr>
              <a:t>- Lục tìm hết túi nọ, túi kia nhưng không có tiền</a:t>
            </a:r>
            <a:r>
              <a:rPr lang="en-US" altLang="en-US" sz="2800" b="1" dirty="0">
                <a:solidFill>
                  <a:srgbClr val="ED7D31"/>
                </a:solidFill>
                <a:latin typeface="Times New Roman" panose="02020603050405020304" pitchFamily="18" charset="0"/>
                <a:cs typeface="Times New Roman" panose="02020603050405020304" pitchFamily="18" charset="0"/>
              </a:rPr>
              <a:t> -  </a:t>
            </a:r>
            <a:r>
              <a:rPr lang="en-US" altLang="en-US" sz="2800" b="1" dirty="0">
                <a:solidFill>
                  <a:srgbClr val="0000FF"/>
                </a:solidFill>
                <a:latin typeface="Times New Roman" panose="02020603050405020304" pitchFamily="18" charset="0"/>
                <a:cs typeface="Times New Roman" panose="02020603050405020304" pitchFamily="18" charset="0"/>
              </a:rPr>
              <a:t>nắm chặt bàn tay ông lão.</a:t>
            </a:r>
            <a:r>
              <a:rPr lang="en-US" altLang="en-US" sz="2800" b="1" dirty="0">
                <a:solidFill>
                  <a:srgbClr val="ED7D31"/>
                </a:solidFill>
                <a:latin typeface="Times New Roman" panose="02020603050405020304" pitchFamily="18" charset="0"/>
                <a:cs typeface="Times New Roman" panose="02020603050405020304" pitchFamily="18" charset="0"/>
              </a:rPr>
              <a:t> </a:t>
            </a:r>
            <a:endParaRPr lang="en-US" altLang="en-US" sz="2800" dirty="0">
              <a:solidFill>
                <a:prstClr val="black"/>
              </a:solidFill>
              <a:latin typeface="Times New Roman" panose="02020603050405020304" pitchFamily="18" charset="0"/>
              <a:cs typeface="Times New Roman" panose="02020603050405020304" pitchFamily="18" charset="0"/>
            </a:endParaRPr>
          </a:p>
        </p:txBody>
      </p:sp>
      <p:sp>
        <p:nvSpPr>
          <p:cNvPr id="11302" name="Text Box 38"/>
          <p:cNvSpPr txBox="1">
            <a:spLocks noChangeArrowheads="1"/>
          </p:cNvSpPr>
          <p:nvPr/>
        </p:nvSpPr>
        <p:spPr bwMode="auto">
          <a:xfrm>
            <a:off x="1905000" y="3736779"/>
            <a:ext cx="66865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r>
              <a:rPr lang="en-US" altLang="en-US" sz="2800" b="1" dirty="0">
                <a:solidFill>
                  <a:srgbClr val="0000FF"/>
                </a:solidFill>
                <a:latin typeface="Times New Roman" panose="02020603050405020304" pitchFamily="18" charset="0"/>
                <a:cs typeface="Times New Roman" panose="02020603050405020304" pitchFamily="18" charset="0"/>
              </a:rPr>
              <a:t>- Ông đừng giận cháu, cháu  không có gì để cho ông cả.</a:t>
            </a:r>
            <a:endParaRPr lang="en-US" altLang="en-US" sz="2800" dirty="0">
              <a:solidFill>
                <a:prstClr val="black"/>
              </a:solidFill>
              <a:latin typeface="Times New Roman" panose="02020603050405020304" pitchFamily="18" charset="0"/>
              <a:cs typeface="Times New Roman" panose="02020603050405020304" pitchFamily="18" charset="0"/>
            </a:endParaRPr>
          </a:p>
        </p:txBody>
      </p:sp>
      <p:pic>
        <p:nvPicPr>
          <p:cNvPr id="14346" name="Picture 13" descr="G:\sp2\1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0850" y="4343400"/>
            <a:ext cx="120015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Picture 14" descr="G:\sp2\16.bmp"/>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943601" y="4576762"/>
            <a:ext cx="1132285"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06" name="AutoShape 42"/>
          <p:cNvSpPr>
            <a:spLocks noChangeArrowheads="1"/>
          </p:cNvSpPr>
          <p:nvPr/>
        </p:nvSpPr>
        <p:spPr bwMode="auto">
          <a:xfrm>
            <a:off x="800100" y="5208780"/>
            <a:ext cx="800100" cy="400050"/>
          </a:xfrm>
          <a:prstGeom prst="rightArrow">
            <a:avLst>
              <a:gd name="adj1" fmla="val 50000"/>
              <a:gd name="adj2" fmla="val 50000"/>
            </a:avLst>
          </a:prstGeom>
          <a:solidFill>
            <a:schemeClr val="accent1"/>
          </a:solidFill>
          <a:ln w="9525">
            <a:solidFill>
              <a:schemeClr val="tx1"/>
            </a:solidFill>
            <a:miter lim="800000"/>
            <a:headEnd/>
            <a:tailEnd/>
          </a:ln>
        </p:spPr>
        <p:txBody>
          <a:bodyPr wrap="none" anchor="ct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0"/>
              </a:spcBef>
              <a:spcAft>
                <a:spcPts val="0"/>
              </a:spcAft>
              <a:buClrTx/>
              <a:buSzTx/>
              <a:buNone/>
            </a:pPr>
            <a:endParaRPr lang="en-US" altLang="en-US" sz="1600">
              <a:solidFill>
                <a:prstClr val="black"/>
              </a:solidFill>
              <a:latin typeface="Arial" panose="020B0604020202020204" pitchFamily="34" charset="0"/>
            </a:endParaRPr>
          </a:p>
        </p:txBody>
      </p:sp>
      <p:sp>
        <p:nvSpPr>
          <p:cNvPr id="11307" name="Text Box 43"/>
          <p:cNvSpPr txBox="1">
            <a:spLocks noChangeArrowheads="1"/>
          </p:cNvSpPr>
          <p:nvPr/>
        </p:nvSpPr>
        <p:spPr bwMode="auto">
          <a:xfrm>
            <a:off x="1943100" y="4585396"/>
            <a:ext cx="41148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EB3D9F"/>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EB3D9F"/>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EB3D9F"/>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rgbClr val="EB3D9F"/>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685800" fontAlgn="auto">
              <a:spcBef>
                <a:spcPct val="50000"/>
              </a:spcBef>
              <a:spcAft>
                <a:spcPts val="0"/>
              </a:spcAft>
              <a:buClrTx/>
              <a:buSzTx/>
              <a:buNone/>
            </a:pPr>
            <a:r>
              <a:rPr lang="en-US" altLang="en-US" sz="2800" b="1" dirty="0">
                <a:solidFill>
                  <a:srgbClr val="990000"/>
                </a:solidFill>
                <a:latin typeface="Times New Roman" panose="02020603050405020304" pitchFamily="18" charset="0"/>
                <a:cs typeface="Times New Roman" panose="02020603050405020304" pitchFamily="18" charset="0"/>
              </a:rPr>
              <a:t>* Sự cảm thông và muốn được chia sẻ của cậu bé với ông lão ăn xin.</a:t>
            </a:r>
          </a:p>
        </p:txBody>
      </p:sp>
      <p:pic>
        <p:nvPicPr>
          <p:cNvPr id="13" name="Picture 2"/>
          <p:cNvPicPr>
            <a:picLocks noChangeAspect="1" noChangeArrowheads="1"/>
          </p:cNvPicPr>
          <p:nvPr/>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193675" y="152400"/>
            <a:ext cx="1025525"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11507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298"/>
                                        </p:tgtEl>
                                        <p:attrNameLst>
                                          <p:attrName>style.visibility</p:attrName>
                                        </p:attrNameLst>
                                      </p:cBhvr>
                                      <p:to>
                                        <p:strVal val="visible"/>
                                      </p:to>
                                    </p:set>
                                    <p:anim calcmode="discrete" valueType="clr">
                                      <p:cBhvr override="childStyle">
                                        <p:cTn id="7" dur="80"/>
                                        <p:tgtEl>
                                          <p:spTgt spid="1129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98"/>
                                        </p:tgtEl>
                                        <p:attrNameLst>
                                          <p:attrName>fillcolor</p:attrName>
                                        </p:attrNameLst>
                                      </p:cBhvr>
                                      <p:tavLst>
                                        <p:tav tm="0">
                                          <p:val>
                                            <p:clrVal>
                                              <a:schemeClr val="accent2"/>
                                            </p:clrVal>
                                          </p:val>
                                        </p:tav>
                                        <p:tav tm="50000">
                                          <p:val>
                                            <p:clrVal>
                                              <a:schemeClr val="hlink"/>
                                            </p:clrVal>
                                          </p:val>
                                        </p:tav>
                                      </p:tavLst>
                                    </p:anim>
                                    <p:set>
                                      <p:cBhvr>
                                        <p:cTn id="9" dur="80"/>
                                        <p:tgtEl>
                                          <p:spTgt spid="11298"/>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1299"/>
                                        </p:tgtEl>
                                        <p:attrNameLst>
                                          <p:attrName>style.visibility</p:attrName>
                                        </p:attrNameLst>
                                      </p:cBhvr>
                                      <p:to>
                                        <p:strVal val="visible"/>
                                      </p:to>
                                    </p:set>
                                    <p:anim calcmode="lin" valueType="num">
                                      <p:cBhvr additive="base">
                                        <p:cTn id="14" dur="500" fill="hold"/>
                                        <p:tgtEl>
                                          <p:spTgt spid="11299"/>
                                        </p:tgtEl>
                                        <p:attrNameLst>
                                          <p:attrName>ppt_x</p:attrName>
                                        </p:attrNameLst>
                                      </p:cBhvr>
                                      <p:tavLst>
                                        <p:tav tm="0">
                                          <p:val>
                                            <p:strVal val="0-#ppt_w/2"/>
                                          </p:val>
                                        </p:tav>
                                        <p:tav tm="100000">
                                          <p:val>
                                            <p:strVal val="#ppt_x"/>
                                          </p:val>
                                        </p:tav>
                                      </p:tavLst>
                                    </p:anim>
                                    <p:anim calcmode="lin" valueType="num">
                                      <p:cBhvr additive="base">
                                        <p:cTn id="15" dur="500" fill="hold"/>
                                        <p:tgtEl>
                                          <p:spTgt spid="11299"/>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1300"/>
                                        </p:tgtEl>
                                        <p:attrNameLst>
                                          <p:attrName>style.visibility</p:attrName>
                                        </p:attrNameLst>
                                      </p:cBhvr>
                                      <p:to>
                                        <p:strVal val="visible"/>
                                      </p:to>
                                    </p:set>
                                    <p:anim calcmode="lin" valueType="num">
                                      <p:cBhvr additive="base">
                                        <p:cTn id="20" dur="500" fill="hold"/>
                                        <p:tgtEl>
                                          <p:spTgt spid="11300"/>
                                        </p:tgtEl>
                                        <p:attrNameLst>
                                          <p:attrName>ppt_x</p:attrName>
                                        </p:attrNameLst>
                                      </p:cBhvr>
                                      <p:tavLst>
                                        <p:tav tm="0">
                                          <p:val>
                                            <p:strVal val="0-#ppt_w/2"/>
                                          </p:val>
                                        </p:tav>
                                        <p:tav tm="100000">
                                          <p:val>
                                            <p:strVal val="#ppt_x"/>
                                          </p:val>
                                        </p:tav>
                                      </p:tavLst>
                                    </p:anim>
                                    <p:anim calcmode="lin" valueType="num">
                                      <p:cBhvr additive="base">
                                        <p:cTn id="21" dur="500" fill="hold"/>
                                        <p:tgtEl>
                                          <p:spTgt spid="11300"/>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11301"/>
                                        </p:tgtEl>
                                        <p:attrNameLst>
                                          <p:attrName>style.visibility</p:attrName>
                                        </p:attrNameLst>
                                      </p:cBhvr>
                                      <p:to>
                                        <p:strVal val="visible"/>
                                      </p:to>
                                    </p:set>
                                    <p:anim calcmode="discrete" valueType="clr">
                                      <p:cBhvr override="childStyle">
                                        <p:cTn id="26" dur="80"/>
                                        <p:tgtEl>
                                          <p:spTgt spid="11301"/>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1301"/>
                                        </p:tgtEl>
                                        <p:attrNameLst>
                                          <p:attrName>fillcolor</p:attrName>
                                        </p:attrNameLst>
                                      </p:cBhvr>
                                      <p:tavLst>
                                        <p:tav tm="0">
                                          <p:val>
                                            <p:clrVal>
                                              <a:schemeClr val="accent2"/>
                                            </p:clrVal>
                                          </p:val>
                                        </p:tav>
                                        <p:tav tm="50000">
                                          <p:val>
                                            <p:clrVal>
                                              <a:schemeClr val="hlink"/>
                                            </p:clrVal>
                                          </p:val>
                                        </p:tav>
                                      </p:tavLst>
                                    </p:anim>
                                    <p:set>
                                      <p:cBhvr>
                                        <p:cTn id="28" dur="80"/>
                                        <p:tgtEl>
                                          <p:spTgt spid="11301"/>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1302"/>
                                        </p:tgtEl>
                                        <p:attrNameLst>
                                          <p:attrName>style.visibility</p:attrName>
                                        </p:attrNameLst>
                                      </p:cBhvr>
                                      <p:to>
                                        <p:strVal val="visible"/>
                                      </p:to>
                                    </p:set>
                                    <p:anim calcmode="discrete" valueType="clr">
                                      <p:cBhvr override="childStyle">
                                        <p:cTn id="33" dur="80"/>
                                        <p:tgtEl>
                                          <p:spTgt spid="11302"/>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1302"/>
                                        </p:tgtEl>
                                        <p:attrNameLst>
                                          <p:attrName>fillcolor</p:attrName>
                                        </p:attrNameLst>
                                      </p:cBhvr>
                                      <p:tavLst>
                                        <p:tav tm="0">
                                          <p:val>
                                            <p:clrVal>
                                              <a:schemeClr val="accent2"/>
                                            </p:clrVal>
                                          </p:val>
                                        </p:tav>
                                        <p:tav tm="50000">
                                          <p:val>
                                            <p:clrVal>
                                              <a:schemeClr val="hlink"/>
                                            </p:clrVal>
                                          </p:val>
                                        </p:tav>
                                      </p:tavLst>
                                    </p:anim>
                                    <p:set>
                                      <p:cBhvr>
                                        <p:cTn id="35" dur="80"/>
                                        <p:tgtEl>
                                          <p:spTgt spid="11302"/>
                                        </p:tgtEl>
                                        <p:attrNameLst>
                                          <p:attrName>fill.type</p:attrName>
                                        </p:attrNameLst>
                                      </p:cBhvr>
                                      <p:to>
                                        <p:strVal val="solid"/>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1306"/>
                                        </p:tgtEl>
                                        <p:attrNameLst>
                                          <p:attrName>style.visibility</p:attrName>
                                        </p:attrNameLst>
                                      </p:cBhvr>
                                      <p:to>
                                        <p:strVal val="visible"/>
                                      </p:to>
                                    </p:set>
                                    <p:anim calcmode="lin" valueType="num">
                                      <p:cBhvr additive="base">
                                        <p:cTn id="40" dur="500" fill="hold"/>
                                        <p:tgtEl>
                                          <p:spTgt spid="11306"/>
                                        </p:tgtEl>
                                        <p:attrNameLst>
                                          <p:attrName>ppt_x</p:attrName>
                                        </p:attrNameLst>
                                      </p:cBhvr>
                                      <p:tavLst>
                                        <p:tav tm="0">
                                          <p:val>
                                            <p:strVal val="#ppt_x"/>
                                          </p:val>
                                        </p:tav>
                                        <p:tav tm="100000">
                                          <p:val>
                                            <p:strVal val="#ppt_x"/>
                                          </p:val>
                                        </p:tav>
                                      </p:tavLst>
                                    </p:anim>
                                    <p:anim calcmode="lin" valueType="num">
                                      <p:cBhvr additive="base">
                                        <p:cTn id="41" dur="500" fill="hold"/>
                                        <p:tgtEl>
                                          <p:spTgt spid="11306"/>
                                        </p:tgtEl>
                                        <p:attrNameLst>
                                          <p:attrName>ppt_y</p:attrName>
                                        </p:attrNameLst>
                                      </p:cBhvr>
                                      <p:tavLst>
                                        <p:tav tm="0">
                                          <p:val>
                                            <p:strVal val="1+#ppt_h/2"/>
                                          </p:val>
                                        </p:tav>
                                        <p:tav tm="100000">
                                          <p:val>
                                            <p:strVal val="#ppt_y"/>
                                          </p:val>
                                        </p:tav>
                                      </p:tavLst>
                                    </p:anim>
                                  </p:childTnLst>
                                </p:cTn>
                              </p:par>
                            </p:childTnLst>
                          </p:cTn>
                        </p:par>
                        <p:par>
                          <p:cTn id="42" fill="hold" nodeType="afterGroup">
                            <p:stCondLst>
                              <p:cond delay="500"/>
                            </p:stCondLst>
                            <p:childTnLst>
                              <p:par>
                                <p:cTn id="43" presetID="2" presetClass="entr" presetSubtype="4" fill="hold" grpId="0" nodeType="afterEffect">
                                  <p:stCondLst>
                                    <p:cond delay="0"/>
                                  </p:stCondLst>
                                  <p:childTnLst>
                                    <p:set>
                                      <p:cBhvr>
                                        <p:cTn id="44" dur="1" fill="hold">
                                          <p:stCondLst>
                                            <p:cond delay="0"/>
                                          </p:stCondLst>
                                        </p:cTn>
                                        <p:tgtEl>
                                          <p:spTgt spid="11307"/>
                                        </p:tgtEl>
                                        <p:attrNameLst>
                                          <p:attrName>style.visibility</p:attrName>
                                        </p:attrNameLst>
                                      </p:cBhvr>
                                      <p:to>
                                        <p:strVal val="visible"/>
                                      </p:to>
                                    </p:set>
                                    <p:anim calcmode="lin" valueType="num">
                                      <p:cBhvr additive="base">
                                        <p:cTn id="45" dur="500" fill="hold"/>
                                        <p:tgtEl>
                                          <p:spTgt spid="11307"/>
                                        </p:tgtEl>
                                        <p:attrNameLst>
                                          <p:attrName>ppt_x</p:attrName>
                                        </p:attrNameLst>
                                      </p:cBhvr>
                                      <p:tavLst>
                                        <p:tav tm="0">
                                          <p:val>
                                            <p:strVal val="#ppt_x"/>
                                          </p:val>
                                        </p:tav>
                                        <p:tav tm="100000">
                                          <p:val>
                                            <p:strVal val="#ppt_x"/>
                                          </p:val>
                                        </p:tav>
                                      </p:tavLst>
                                    </p:anim>
                                    <p:anim calcmode="lin" valueType="num">
                                      <p:cBhvr additive="base">
                                        <p:cTn id="46" dur="500" fill="hold"/>
                                        <p:tgtEl>
                                          <p:spTgt spid="1130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8" grpId="0"/>
      <p:bldP spid="11299" grpId="0" autoUpdateAnimBg="0"/>
      <p:bldP spid="11300" grpId="0" autoUpdateAnimBg="0"/>
      <p:bldP spid="11301" grpId="0"/>
      <p:bldP spid="11302" grpId="0"/>
      <p:bldP spid="11306" grpId="0" animBg="1"/>
      <p:bldP spid="11307" grpId="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438</TotalTime>
  <Words>765</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6</vt:i4>
      </vt:variant>
      <vt:variant>
        <vt:lpstr>Theme</vt:lpstr>
      </vt:variant>
      <vt:variant>
        <vt:i4>10</vt:i4>
      </vt:variant>
      <vt:variant>
        <vt:lpstr>Slide Titles</vt:lpstr>
      </vt:variant>
      <vt:variant>
        <vt:i4>14</vt:i4>
      </vt:variant>
    </vt:vector>
  </HeadingPairs>
  <TitlesOfParts>
    <vt:vector size="30" baseType="lpstr">
      <vt:lpstr>Arial</vt:lpstr>
      <vt:lpstr>Calibri</vt:lpstr>
      <vt:lpstr>Calibri Light</vt:lpstr>
      <vt:lpstr>Times New Roman</vt:lpstr>
      <vt:lpstr>Wingdings 2</vt:lpstr>
      <vt:lpstr>Wingdings 3</vt:lpstr>
      <vt:lpstr>1_Default Design</vt:lpstr>
      <vt:lpstr>Office Theme</vt:lpstr>
      <vt:lpstr>2_Default Design</vt:lpstr>
      <vt:lpstr>3_Default Design</vt:lpstr>
      <vt:lpstr>1_Office Theme</vt:lpstr>
      <vt:lpstr>2_Office Theme</vt:lpstr>
      <vt:lpstr>3_Office Theme</vt:lpstr>
      <vt:lpstr>4_Office Theme</vt:lpstr>
      <vt:lpstr>5_Office Theme</vt:lpstr>
      <vt:lpstr>7_Office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MyPC</cp:lastModifiedBy>
  <cp:revision>156</cp:revision>
  <cp:lastPrinted>1601-01-01T00:00:00Z</cp:lastPrinted>
  <dcterms:created xsi:type="dcterms:W3CDTF">1601-01-01T00:00:00Z</dcterms:created>
  <dcterms:modified xsi:type="dcterms:W3CDTF">2021-08-11T14:09:12Z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